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2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712" r:id="rId1"/>
    <p:sldMasterId id="2147483713" r:id="rId2"/>
    <p:sldMasterId id="2147483714" r:id="rId3"/>
  </p:sldMasterIdLst>
  <p:notesMasterIdLst>
    <p:notesMasterId r:id="rId14"/>
  </p:notes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</p:sldIdLst>
  <p:sldSz cx="9144000" cy="5143500" type="screen16x9"/>
  <p:notesSz cx="6794500" cy="9931400"/>
  <p:embeddedFontLst>
    <p:embeddedFont>
      <p:font typeface="Calibri" panose="020F0502020204030204" pitchFamily="34" charset="0"/>
      <p:regular r:id="rId15"/>
      <p:bold r:id="rId16"/>
      <p:italic r:id="rId17"/>
      <p:boldItalic r:id="rId18"/>
    </p:embeddedFont>
    <p:embeddedFont>
      <p:font typeface="Helvetica Neue" panose="020B0604020202020204" charset="0"/>
      <p:regular r:id="rId19"/>
      <p:bold r:id="rId20"/>
      <p:italic r:id="rId21"/>
      <p:boldItalic r:id="rId22"/>
    </p:embeddedFont>
    <p:embeddedFont>
      <p:font typeface="Merriweather Sans" panose="00000500000000000000" pitchFamily="2" charset="0"/>
      <p:regular r:id="rId23"/>
      <p:bold r:id="rId24"/>
      <p:italic r:id="rId25"/>
      <p:boldItalic r:id="rId26"/>
    </p:embeddedFont>
    <p:embeddedFont>
      <p:font typeface="Open Sans" panose="020B0606030504020204" pitchFamily="34" charset="0"/>
      <p:regular r:id="rId27"/>
      <p:bold r:id="rId28"/>
      <p:italic r:id="rId29"/>
      <p:boldItalic r:id="rId30"/>
    </p:embeddedFont>
    <p:embeddedFont>
      <p:font typeface="Roboto" panose="02000000000000000000" pitchFamily="2" charset="0"/>
      <p:regular r:id="rId31"/>
      <p:bold r:id="rId32"/>
      <p:italic r:id="rId33"/>
      <p:boldItalic r:id="rId34"/>
    </p:embeddedFont>
    <p:embeddedFont>
      <p:font typeface="Roboto Condensed" panose="02000000000000000000" pitchFamily="2" charset="0"/>
      <p:regular r:id="rId35"/>
      <p:bold r:id="rId36"/>
      <p:italic r:id="rId37"/>
      <p:boldItalic r:id="rId38"/>
    </p:embeddedFont>
    <p:embeddedFont>
      <p:font typeface="Roboto Light" panose="02000000000000000000" pitchFamily="2" charset="0"/>
      <p:regular r:id="rId39"/>
      <p:bold r:id="rId40"/>
      <p:italic r:id="rId41"/>
      <p:boldItalic r:id="rId42"/>
    </p:embeddedFont>
    <p:embeddedFont>
      <p:font typeface="Roboto Mono" pitchFamily="2" charset="0"/>
      <p:regular r:id="rId43"/>
      <p:bold r:id="rId44"/>
      <p:italic r:id="rId45"/>
      <p:boldItalic r:id="rId46"/>
    </p:embeddedFont>
    <p:embeddedFont>
      <p:font typeface="Roboto Thin" panose="02000000000000000000" pitchFamily="2" charset="0"/>
      <p:regular r:id="rId47"/>
      <p:bold r:id="rId48"/>
      <p:italic r:id="rId49"/>
      <p:boldItalic r:id="rId50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206" d="100"/>
          <a:sy n="206" d="100"/>
        </p:scale>
        <p:origin x="500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font" Target="fonts/font4.fntdata"/><Relationship Id="rId26" Type="http://schemas.openxmlformats.org/officeDocument/2006/relationships/font" Target="fonts/font12.fntdata"/><Relationship Id="rId39" Type="http://schemas.openxmlformats.org/officeDocument/2006/relationships/font" Target="fonts/font25.fntdata"/><Relationship Id="rId3" Type="http://schemas.openxmlformats.org/officeDocument/2006/relationships/slideMaster" Target="slideMasters/slideMaster3.xml"/><Relationship Id="rId21" Type="http://schemas.openxmlformats.org/officeDocument/2006/relationships/font" Target="fonts/font7.fntdata"/><Relationship Id="rId34" Type="http://schemas.openxmlformats.org/officeDocument/2006/relationships/font" Target="fonts/font20.fntdata"/><Relationship Id="rId42" Type="http://schemas.openxmlformats.org/officeDocument/2006/relationships/font" Target="fonts/font28.fntdata"/><Relationship Id="rId47" Type="http://schemas.openxmlformats.org/officeDocument/2006/relationships/font" Target="fonts/font33.fntdata"/><Relationship Id="rId50" Type="http://schemas.openxmlformats.org/officeDocument/2006/relationships/font" Target="fonts/font36.fntdata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font" Target="fonts/font3.fntdata"/><Relationship Id="rId25" Type="http://schemas.openxmlformats.org/officeDocument/2006/relationships/font" Target="fonts/font11.fntdata"/><Relationship Id="rId33" Type="http://schemas.openxmlformats.org/officeDocument/2006/relationships/font" Target="fonts/font19.fntdata"/><Relationship Id="rId38" Type="http://schemas.openxmlformats.org/officeDocument/2006/relationships/font" Target="fonts/font24.fntdata"/><Relationship Id="rId46" Type="http://schemas.openxmlformats.org/officeDocument/2006/relationships/font" Target="fonts/font32.fntdata"/><Relationship Id="rId2" Type="http://schemas.openxmlformats.org/officeDocument/2006/relationships/slideMaster" Target="slideMasters/slideMaster2.xml"/><Relationship Id="rId16" Type="http://schemas.openxmlformats.org/officeDocument/2006/relationships/font" Target="fonts/font2.fntdata"/><Relationship Id="rId20" Type="http://schemas.openxmlformats.org/officeDocument/2006/relationships/font" Target="fonts/font6.fntdata"/><Relationship Id="rId29" Type="http://schemas.openxmlformats.org/officeDocument/2006/relationships/font" Target="fonts/font15.fntdata"/><Relationship Id="rId41" Type="http://schemas.openxmlformats.org/officeDocument/2006/relationships/font" Target="fonts/font27.fntdata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font" Target="fonts/font10.fntdata"/><Relationship Id="rId32" Type="http://schemas.openxmlformats.org/officeDocument/2006/relationships/font" Target="fonts/font18.fntdata"/><Relationship Id="rId37" Type="http://schemas.openxmlformats.org/officeDocument/2006/relationships/font" Target="fonts/font23.fntdata"/><Relationship Id="rId40" Type="http://schemas.openxmlformats.org/officeDocument/2006/relationships/font" Target="fonts/font26.fntdata"/><Relationship Id="rId45" Type="http://schemas.openxmlformats.org/officeDocument/2006/relationships/font" Target="fonts/font31.fntdata"/><Relationship Id="rId53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font" Target="fonts/font1.fntdata"/><Relationship Id="rId23" Type="http://schemas.openxmlformats.org/officeDocument/2006/relationships/font" Target="fonts/font9.fntdata"/><Relationship Id="rId28" Type="http://schemas.openxmlformats.org/officeDocument/2006/relationships/font" Target="fonts/font14.fntdata"/><Relationship Id="rId36" Type="http://schemas.openxmlformats.org/officeDocument/2006/relationships/font" Target="fonts/font22.fntdata"/><Relationship Id="rId49" Type="http://schemas.openxmlformats.org/officeDocument/2006/relationships/font" Target="fonts/font35.fntdata"/><Relationship Id="rId10" Type="http://schemas.openxmlformats.org/officeDocument/2006/relationships/slide" Target="slides/slide7.xml"/><Relationship Id="rId19" Type="http://schemas.openxmlformats.org/officeDocument/2006/relationships/font" Target="fonts/font5.fntdata"/><Relationship Id="rId31" Type="http://schemas.openxmlformats.org/officeDocument/2006/relationships/font" Target="fonts/font17.fntdata"/><Relationship Id="rId44" Type="http://schemas.openxmlformats.org/officeDocument/2006/relationships/font" Target="fonts/font30.fntdata"/><Relationship Id="rId52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notesMaster" Target="notesMasters/notesMaster1.xml"/><Relationship Id="rId22" Type="http://schemas.openxmlformats.org/officeDocument/2006/relationships/font" Target="fonts/font8.fntdata"/><Relationship Id="rId27" Type="http://schemas.openxmlformats.org/officeDocument/2006/relationships/font" Target="fonts/font13.fntdata"/><Relationship Id="rId30" Type="http://schemas.openxmlformats.org/officeDocument/2006/relationships/font" Target="fonts/font16.fntdata"/><Relationship Id="rId35" Type="http://schemas.openxmlformats.org/officeDocument/2006/relationships/font" Target="fonts/font21.fntdata"/><Relationship Id="rId43" Type="http://schemas.openxmlformats.org/officeDocument/2006/relationships/font" Target="fonts/font29.fntdata"/><Relationship Id="rId48" Type="http://schemas.openxmlformats.org/officeDocument/2006/relationships/font" Target="fonts/font34.fntdata"/><Relationship Id="rId8" Type="http://schemas.openxmlformats.org/officeDocument/2006/relationships/slide" Target="slides/slide5.xml"/><Relationship Id="rId51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44283" cy="4982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48645" y="0"/>
            <a:ext cx="2944283" cy="4982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0" marR="0" lvl="0" indent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419100" y="1241425"/>
            <a:ext cx="5956300" cy="33512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79450" y="4779486"/>
            <a:ext cx="5435600" cy="39104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9433107"/>
            <a:ext cx="2944283" cy="4982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48645" y="9433107"/>
            <a:ext cx="2944283" cy="4982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4" name="Google Shape;354;g27c3e67aae_1_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77779" y="744855"/>
            <a:ext cx="6039600" cy="37242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5" name="Google Shape;355;g27c3e67aae_1_35:notes"/>
          <p:cNvSpPr txBox="1">
            <a:spLocks noGrp="1"/>
          </p:cNvSpPr>
          <p:nvPr>
            <p:ph type="body" idx="1"/>
          </p:nvPr>
        </p:nvSpPr>
        <p:spPr>
          <a:xfrm>
            <a:off x="679450" y="4717415"/>
            <a:ext cx="5435700" cy="4469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8" name="Google Shape;438;g790a944536_0_365:notes"/>
          <p:cNvSpPr txBox="1">
            <a:spLocks noGrp="1"/>
          </p:cNvSpPr>
          <p:nvPr>
            <p:ph type="body" idx="1"/>
          </p:nvPr>
        </p:nvSpPr>
        <p:spPr>
          <a:xfrm>
            <a:off x="679450" y="4717415"/>
            <a:ext cx="5435700" cy="4469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9" name="Google Shape;439;g790a944536_0_365:notes"/>
          <p:cNvSpPr>
            <a:spLocks noGrp="1" noRot="1" noChangeAspect="1"/>
          </p:cNvSpPr>
          <p:nvPr>
            <p:ph type="sldImg" idx="2"/>
          </p:nvPr>
        </p:nvSpPr>
        <p:spPr>
          <a:xfrm>
            <a:off x="87313" y="744538"/>
            <a:ext cx="6619875" cy="37242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0" name="Google Shape;360;g27c267a80c_0_6:notes"/>
          <p:cNvSpPr>
            <a:spLocks noGrp="1" noRot="1" noChangeAspect="1"/>
          </p:cNvSpPr>
          <p:nvPr>
            <p:ph type="sldImg" idx="2"/>
          </p:nvPr>
        </p:nvSpPr>
        <p:spPr>
          <a:xfrm>
            <a:off x="419100" y="1241425"/>
            <a:ext cx="5956200" cy="33513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61" name="Google Shape;361;g27c267a80c_0_6:notes"/>
          <p:cNvSpPr txBox="1">
            <a:spLocks noGrp="1"/>
          </p:cNvSpPr>
          <p:nvPr>
            <p:ph type="body" idx="1"/>
          </p:nvPr>
        </p:nvSpPr>
        <p:spPr>
          <a:xfrm>
            <a:off x="679450" y="4779486"/>
            <a:ext cx="5435700" cy="3910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2" name="Google Shape;362;g27c267a80c_0_6:notes"/>
          <p:cNvSpPr txBox="1">
            <a:spLocks noGrp="1"/>
          </p:cNvSpPr>
          <p:nvPr>
            <p:ph type="sldNum" idx="12"/>
          </p:nvPr>
        </p:nvSpPr>
        <p:spPr>
          <a:xfrm>
            <a:off x="3848645" y="9433107"/>
            <a:ext cx="2944200" cy="4983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2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7" name="Google Shape;367;g27c3e67aae_1_156:notes"/>
          <p:cNvSpPr>
            <a:spLocks noGrp="1" noRot="1" noChangeAspect="1"/>
          </p:cNvSpPr>
          <p:nvPr>
            <p:ph type="sldImg" idx="2"/>
          </p:nvPr>
        </p:nvSpPr>
        <p:spPr>
          <a:xfrm>
            <a:off x="419100" y="1241425"/>
            <a:ext cx="5956200" cy="33513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68" name="Google Shape;368;g27c3e67aae_1_156:notes"/>
          <p:cNvSpPr txBox="1">
            <a:spLocks noGrp="1"/>
          </p:cNvSpPr>
          <p:nvPr>
            <p:ph type="body" idx="1"/>
          </p:nvPr>
        </p:nvSpPr>
        <p:spPr>
          <a:xfrm>
            <a:off x="679450" y="4779486"/>
            <a:ext cx="5435700" cy="3910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StreamLink: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Datesource protocol: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TrAPI: Refinitiv libraries, actually 4 different libraries we use Admin, Trapi, Trapi for Rates and LBN</a:t>
            </a:r>
            <a:endParaRPr/>
          </a:p>
        </p:txBody>
      </p:sp>
      <p:sp>
        <p:nvSpPr>
          <p:cNvPr id="369" name="Google Shape;369;g27c3e67aae_1_156:notes"/>
          <p:cNvSpPr txBox="1">
            <a:spLocks noGrp="1"/>
          </p:cNvSpPr>
          <p:nvPr>
            <p:ph type="sldNum" idx="12"/>
          </p:nvPr>
        </p:nvSpPr>
        <p:spPr>
          <a:xfrm>
            <a:off x="3848645" y="9433107"/>
            <a:ext cx="2944200" cy="4983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3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" name="Google Shape;399;g790a944536_0_31:notes"/>
          <p:cNvSpPr txBox="1">
            <a:spLocks noGrp="1"/>
          </p:cNvSpPr>
          <p:nvPr>
            <p:ph type="body" idx="1"/>
          </p:nvPr>
        </p:nvSpPr>
        <p:spPr>
          <a:xfrm>
            <a:off x="679450" y="4717415"/>
            <a:ext cx="5435700" cy="4469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>
              <a:solidFill>
                <a:srgbClr val="081730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spcBef>
                <a:spcPts val="180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0" name="Google Shape;400;g790a944536_0_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77472" y="744855"/>
            <a:ext cx="6039600" cy="37245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6" name="Google Shape;406;g759c47133c_0_9:notes"/>
          <p:cNvSpPr>
            <a:spLocks noGrp="1" noRot="1" noChangeAspect="1"/>
          </p:cNvSpPr>
          <p:nvPr>
            <p:ph type="sldImg" idx="2"/>
          </p:nvPr>
        </p:nvSpPr>
        <p:spPr>
          <a:xfrm>
            <a:off x="419100" y="1241425"/>
            <a:ext cx="5956200" cy="33513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07" name="Google Shape;407;g759c47133c_0_9:notes"/>
          <p:cNvSpPr txBox="1">
            <a:spLocks noGrp="1"/>
          </p:cNvSpPr>
          <p:nvPr>
            <p:ph type="body" idx="1"/>
          </p:nvPr>
        </p:nvSpPr>
        <p:spPr>
          <a:xfrm>
            <a:off x="679450" y="4779486"/>
            <a:ext cx="5435700" cy="3910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StreamLink: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Datesource protocol: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TrAPI: Refinitiv libraries, actually 4 different libraries we use Admin, Trapi, Trapi for Rates and LBN</a:t>
            </a:r>
            <a:endParaRPr/>
          </a:p>
        </p:txBody>
      </p:sp>
      <p:sp>
        <p:nvSpPr>
          <p:cNvPr id="408" name="Google Shape;408;g759c47133c_0_9:notes"/>
          <p:cNvSpPr txBox="1">
            <a:spLocks noGrp="1"/>
          </p:cNvSpPr>
          <p:nvPr>
            <p:ph type="sldNum" idx="12"/>
          </p:nvPr>
        </p:nvSpPr>
        <p:spPr>
          <a:xfrm>
            <a:off x="3848645" y="9433107"/>
            <a:ext cx="2944200" cy="4983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5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3" name="Google Shape;413;g790a944536_0_383:notes"/>
          <p:cNvSpPr txBox="1">
            <a:spLocks noGrp="1"/>
          </p:cNvSpPr>
          <p:nvPr>
            <p:ph type="body" idx="1"/>
          </p:nvPr>
        </p:nvSpPr>
        <p:spPr>
          <a:xfrm>
            <a:off x="679450" y="4717415"/>
            <a:ext cx="5435700" cy="4469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14" name="Google Shape;414;g790a944536_0_38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77472" y="744855"/>
            <a:ext cx="6039600" cy="37245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0" name="Google Shape;420;g790a944536_0_376:notes"/>
          <p:cNvSpPr txBox="1">
            <a:spLocks noGrp="1"/>
          </p:cNvSpPr>
          <p:nvPr>
            <p:ph type="body" idx="1"/>
          </p:nvPr>
        </p:nvSpPr>
        <p:spPr>
          <a:xfrm>
            <a:off x="679450" y="4717415"/>
            <a:ext cx="5435700" cy="4469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1" name="Google Shape;421;g790a944536_0_37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77472" y="744855"/>
            <a:ext cx="6039600" cy="37245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6" name="Google Shape;426;g759c47133c_0_41:notes"/>
          <p:cNvSpPr txBox="1">
            <a:spLocks noGrp="1"/>
          </p:cNvSpPr>
          <p:nvPr>
            <p:ph type="body" idx="1"/>
          </p:nvPr>
        </p:nvSpPr>
        <p:spPr>
          <a:xfrm>
            <a:off x="679450" y="4717415"/>
            <a:ext cx="5435700" cy="4469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7" name="Google Shape;427;g759c47133c_0_41:notes"/>
          <p:cNvSpPr>
            <a:spLocks noGrp="1" noRot="1" noChangeAspect="1"/>
          </p:cNvSpPr>
          <p:nvPr>
            <p:ph type="sldImg" idx="2"/>
          </p:nvPr>
        </p:nvSpPr>
        <p:spPr>
          <a:xfrm>
            <a:off x="87313" y="744538"/>
            <a:ext cx="6619875" cy="37242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2" name="Google Shape;432;g790a944536_0_358:notes"/>
          <p:cNvSpPr txBox="1">
            <a:spLocks noGrp="1"/>
          </p:cNvSpPr>
          <p:nvPr>
            <p:ph type="body" idx="1"/>
          </p:nvPr>
        </p:nvSpPr>
        <p:spPr>
          <a:xfrm>
            <a:off x="679450" y="4717415"/>
            <a:ext cx="5435700" cy="4469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3" name="Google Shape;433;g790a944536_0_35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77472" y="744855"/>
            <a:ext cx="6039600" cy="37245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9.jp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13" Type="http://schemas.openxmlformats.org/officeDocument/2006/relationships/image" Target="../media/image33.png"/><Relationship Id="rId18" Type="http://schemas.openxmlformats.org/officeDocument/2006/relationships/image" Target="../media/image38.png"/><Relationship Id="rId3" Type="http://schemas.openxmlformats.org/officeDocument/2006/relationships/image" Target="../media/image23.png"/><Relationship Id="rId21" Type="http://schemas.openxmlformats.org/officeDocument/2006/relationships/image" Target="../media/image41.png"/><Relationship Id="rId7" Type="http://schemas.openxmlformats.org/officeDocument/2006/relationships/image" Target="../media/image27.png"/><Relationship Id="rId12" Type="http://schemas.openxmlformats.org/officeDocument/2006/relationships/image" Target="../media/image32.png"/><Relationship Id="rId17" Type="http://schemas.openxmlformats.org/officeDocument/2006/relationships/image" Target="../media/image37.png"/><Relationship Id="rId2" Type="http://schemas.openxmlformats.org/officeDocument/2006/relationships/image" Target="../media/image22.png"/><Relationship Id="rId16" Type="http://schemas.openxmlformats.org/officeDocument/2006/relationships/image" Target="../media/image36.png"/><Relationship Id="rId20" Type="http://schemas.openxmlformats.org/officeDocument/2006/relationships/image" Target="../media/image40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26.png"/><Relationship Id="rId11" Type="http://schemas.openxmlformats.org/officeDocument/2006/relationships/image" Target="../media/image31.png"/><Relationship Id="rId5" Type="http://schemas.openxmlformats.org/officeDocument/2006/relationships/image" Target="../media/image25.png"/><Relationship Id="rId15" Type="http://schemas.openxmlformats.org/officeDocument/2006/relationships/image" Target="../media/image35.png"/><Relationship Id="rId23" Type="http://schemas.openxmlformats.org/officeDocument/2006/relationships/image" Target="../media/image43.png"/><Relationship Id="rId10" Type="http://schemas.openxmlformats.org/officeDocument/2006/relationships/image" Target="../media/image30.png"/><Relationship Id="rId19" Type="http://schemas.openxmlformats.org/officeDocument/2006/relationships/image" Target="../media/image39.png"/><Relationship Id="rId4" Type="http://schemas.openxmlformats.org/officeDocument/2006/relationships/image" Target="../media/image24.png"/><Relationship Id="rId9" Type="http://schemas.openxmlformats.org/officeDocument/2006/relationships/image" Target="../media/image29.png"/><Relationship Id="rId14" Type="http://schemas.openxmlformats.org/officeDocument/2006/relationships/image" Target="../media/image34.png"/><Relationship Id="rId22" Type="http://schemas.openxmlformats.org/officeDocument/2006/relationships/image" Target="../media/image42.png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g"/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9.jpg"/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g"/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13" Type="http://schemas.openxmlformats.org/officeDocument/2006/relationships/image" Target="../media/image33.png"/><Relationship Id="rId18" Type="http://schemas.openxmlformats.org/officeDocument/2006/relationships/image" Target="../media/image38.png"/><Relationship Id="rId3" Type="http://schemas.openxmlformats.org/officeDocument/2006/relationships/image" Target="../media/image23.png"/><Relationship Id="rId21" Type="http://schemas.openxmlformats.org/officeDocument/2006/relationships/image" Target="../media/image41.png"/><Relationship Id="rId7" Type="http://schemas.openxmlformats.org/officeDocument/2006/relationships/image" Target="../media/image27.png"/><Relationship Id="rId12" Type="http://schemas.openxmlformats.org/officeDocument/2006/relationships/image" Target="../media/image32.png"/><Relationship Id="rId17" Type="http://schemas.openxmlformats.org/officeDocument/2006/relationships/image" Target="../media/image37.png"/><Relationship Id="rId2" Type="http://schemas.openxmlformats.org/officeDocument/2006/relationships/image" Target="../media/image22.png"/><Relationship Id="rId16" Type="http://schemas.openxmlformats.org/officeDocument/2006/relationships/image" Target="../media/image36.png"/><Relationship Id="rId20" Type="http://schemas.openxmlformats.org/officeDocument/2006/relationships/image" Target="../media/image40.pn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26.png"/><Relationship Id="rId11" Type="http://schemas.openxmlformats.org/officeDocument/2006/relationships/image" Target="../media/image31.png"/><Relationship Id="rId5" Type="http://schemas.openxmlformats.org/officeDocument/2006/relationships/image" Target="../media/image25.png"/><Relationship Id="rId15" Type="http://schemas.openxmlformats.org/officeDocument/2006/relationships/image" Target="../media/image35.png"/><Relationship Id="rId23" Type="http://schemas.openxmlformats.org/officeDocument/2006/relationships/image" Target="../media/image43.png"/><Relationship Id="rId10" Type="http://schemas.openxmlformats.org/officeDocument/2006/relationships/image" Target="../media/image30.png"/><Relationship Id="rId19" Type="http://schemas.openxmlformats.org/officeDocument/2006/relationships/image" Target="../media/image39.png"/><Relationship Id="rId4" Type="http://schemas.openxmlformats.org/officeDocument/2006/relationships/image" Target="../media/image24.png"/><Relationship Id="rId9" Type="http://schemas.openxmlformats.org/officeDocument/2006/relationships/image" Target="../media/image29.png"/><Relationship Id="rId14" Type="http://schemas.openxmlformats.org/officeDocument/2006/relationships/image" Target="../media/image34.png"/><Relationship Id="rId22" Type="http://schemas.openxmlformats.org/officeDocument/2006/relationships/image" Target="../media/image42.png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g"/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g"/><Relationship Id="rId1" Type="http://schemas.openxmlformats.org/officeDocument/2006/relationships/slideMaster" Target="../slideMasters/slideMaster3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Master" Target="../slideMasters/slideMaster3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g"/><Relationship Id="rId1" Type="http://schemas.openxmlformats.org/officeDocument/2006/relationships/slideMaster" Target="../slideMasters/slideMaster3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bg>
      <p:bgPr>
        <a:blipFill rotWithShape="1"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15;p2"/>
          <p:cNvSpPr txBox="1">
            <a:spLocks noGrp="1"/>
          </p:cNvSpPr>
          <p:nvPr>
            <p:ph type="ctrTitle"/>
          </p:nvPr>
        </p:nvSpPr>
        <p:spPr>
          <a:xfrm>
            <a:off x="3718560" y="853601"/>
            <a:ext cx="5039360" cy="11025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marL="0" marR="0" lvl="0" indent="0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sz="44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6" name="Google Shape;16;p2"/>
          <p:cNvSpPr txBox="1">
            <a:spLocks noGrp="1"/>
          </p:cNvSpPr>
          <p:nvPr>
            <p:ph type="subTitle" idx="1"/>
          </p:nvPr>
        </p:nvSpPr>
        <p:spPr>
          <a:xfrm>
            <a:off x="3718560" y="2061210"/>
            <a:ext cx="5039360" cy="1314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0" marR="0" lvl="0" indent="0" algn="r" rtl="0">
              <a:spcBef>
                <a:spcPts val="360"/>
              </a:spcBef>
              <a:spcAft>
                <a:spcPts val="0"/>
              </a:spcAft>
              <a:buClr>
                <a:schemeClr val="accent6"/>
              </a:buClr>
              <a:buSzPts val="1600"/>
              <a:buFont typeface="Merriweather Sans"/>
              <a:buNone/>
              <a:defRPr sz="18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ctr" rtl="0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Font typeface="Arial"/>
              <a:buNone/>
              <a:defRPr sz="28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ctr" rtl="0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Font typeface="Arial"/>
              <a:buNone/>
              <a:defRPr sz="24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17" name="Google Shape;17;p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117333" y="4219009"/>
            <a:ext cx="1501137" cy="23239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 thruBlk="1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11"/>
          <p:cNvSpPr txBox="1">
            <a:spLocks noGrp="1"/>
          </p:cNvSpPr>
          <p:nvPr>
            <p:ph type="title"/>
          </p:nvPr>
        </p:nvSpPr>
        <p:spPr>
          <a:xfrm>
            <a:off x="457203" y="204787"/>
            <a:ext cx="3008313" cy="8715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54" name="Google Shape;54;p11"/>
          <p:cNvSpPr txBox="1">
            <a:spLocks noGrp="1"/>
          </p:cNvSpPr>
          <p:nvPr>
            <p:ph type="body" idx="1"/>
          </p:nvPr>
        </p:nvSpPr>
        <p:spPr>
          <a:xfrm>
            <a:off x="3575050" y="204789"/>
            <a:ext cx="5111750" cy="43898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317500" algn="l" rtl="0">
              <a:spcBef>
                <a:spcPts val="56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Merriweather Sans"/>
              <a:buChar char="▶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–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5" name="Google Shape;55;p11"/>
          <p:cNvSpPr txBox="1">
            <a:spLocks noGrp="1"/>
          </p:cNvSpPr>
          <p:nvPr>
            <p:ph type="body" idx="2"/>
          </p:nvPr>
        </p:nvSpPr>
        <p:spPr>
          <a:xfrm>
            <a:off x="457203" y="1076327"/>
            <a:ext cx="3008313" cy="35182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28600" algn="l" rtl="0">
              <a:spcBef>
                <a:spcPts val="280"/>
              </a:spcBef>
              <a:spcAft>
                <a:spcPts val="0"/>
              </a:spcAft>
              <a:buClr>
                <a:schemeClr val="accent6"/>
              </a:buClr>
              <a:buSzPts val="1600"/>
              <a:buFont typeface="Merriweather Sans"/>
              <a:buNone/>
              <a:defRPr sz="1400" b="0" i="0" u="none" strike="noStrike" cap="none">
                <a:solidFill>
                  <a:schemeClr val="accent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6" name="Google Shape;56;p11"/>
          <p:cNvSpPr txBox="1">
            <a:spLocks noGrp="1"/>
          </p:cNvSpPr>
          <p:nvPr>
            <p:ph type="sldNum" idx="1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57" name="Google Shape;57;p11"/>
          <p:cNvSpPr txBox="1">
            <a:spLocks noGrp="1"/>
          </p:cNvSpPr>
          <p:nvPr>
            <p:ph type="ftr" idx="11"/>
          </p:nvPr>
        </p:nvSpPr>
        <p:spPr>
          <a:xfrm>
            <a:off x="457200" y="4767264"/>
            <a:ext cx="2895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  <p:transition>
    <p:fade thruBlk="1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bg>
      <p:bgPr>
        <a:blipFill rotWithShape="1"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2"/>
          <p:cNvSpPr txBox="1"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Arial"/>
              <a:buNone/>
              <a:defRPr sz="2000" b="1" i="0" u="none" strike="noStrike" cap="none">
                <a:solidFill>
                  <a:schemeClr val="accent6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60" name="Google Shape;60;p12"/>
          <p:cNvSpPr>
            <a:spLocks noGrp="1"/>
          </p:cNvSpPr>
          <p:nvPr>
            <p:ph type="pic" idx="2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0" marR="0" lvl="0" indent="0" algn="l" rtl="0">
              <a:spcBef>
                <a:spcPts val="64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Merriweather Sans"/>
              <a:buNone/>
              <a:defRPr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1" name="Google Shape;61;p12"/>
          <p:cNvSpPr txBox="1">
            <a:spLocks noGrp="1"/>
          </p:cNvSpPr>
          <p:nvPr>
            <p:ph type="body" idx="1"/>
          </p:nvPr>
        </p:nvSpPr>
        <p:spPr>
          <a:xfrm>
            <a:off x="1792288" y="4025504"/>
            <a:ext cx="5486400" cy="6036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28600" algn="l" rtl="0">
              <a:spcBef>
                <a:spcPts val="280"/>
              </a:spcBef>
              <a:spcAft>
                <a:spcPts val="0"/>
              </a:spcAft>
              <a:buClr>
                <a:schemeClr val="accent6"/>
              </a:buClr>
              <a:buSzPts val="1600"/>
              <a:buFont typeface="Merriweather Sans"/>
              <a:buNone/>
              <a:defRPr sz="1400" b="0" i="0" u="none" strike="noStrike" cap="none">
                <a:solidFill>
                  <a:schemeClr val="accent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2" name="Google Shape;62;p12"/>
          <p:cNvSpPr txBox="1">
            <a:spLocks noGrp="1"/>
          </p:cNvSpPr>
          <p:nvPr>
            <p:ph type="sldNum" idx="1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63" name="Google Shape;63;p12"/>
          <p:cNvSpPr txBox="1">
            <a:spLocks noGrp="1"/>
          </p:cNvSpPr>
          <p:nvPr>
            <p:ph type="ftr" idx="11"/>
          </p:nvPr>
        </p:nvSpPr>
        <p:spPr>
          <a:xfrm>
            <a:off x="457200" y="4767264"/>
            <a:ext cx="2895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  <p:transition>
    <p:fade thruBlk="1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lin Direct Title">
  <p:cSld name="Caplin Direct Title">
    <p:bg>
      <p:bgPr>
        <a:blipFill rotWithShape="1"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3"/>
          <p:cNvSpPr txBox="1">
            <a:spLocks noGrp="1"/>
          </p:cNvSpPr>
          <p:nvPr>
            <p:ph type="ctrTitle"/>
          </p:nvPr>
        </p:nvSpPr>
        <p:spPr>
          <a:xfrm>
            <a:off x="416560" y="853601"/>
            <a:ext cx="8341360" cy="11025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marL="0" marR="0" lvl="0" indent="0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sz="44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66" name="Google Shape;66;p13"/>
          <p:cNvSpPr txBox="1">
            <a:spLocks noGrp="1"/>
          </p:cNvSpPr>
          <p:nvPr>
            <p:ph type="subTitle" idx="1"/>
          </p:nvPr>
        </p:nvSpPr>
        <p:spPr>
          <a:xfrm>
            <a:off x="3718560" y="2061210"/>
            <a:ext cx="5039360" cy="1314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0" marR="0" lvl="0" indent="0" algn="r" rtl="0">
              <a:spcBef>
                <a:spcPts val="360"/>
              </a:spcBef>
              <a:spcAft>
                <a:spcPts val="0"/>
              </a:spcAft>
              <a:buClr>
                <a:schemeClr val="accent6"/>
              </a:buClr>
              <a:buSzPts val="1600"/>
              <a:buFont typeface="Merriweather Sans"/>
              <a:buNone/>
              <a:defRPr sz="18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ctr" rtl="0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Font typeface="Arial"/>
              <a:buNone/>
              <a:defRPr sz="28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ctr" rtl="0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Font typeface="Arial"/>
              <a:buNone/>
              <a:defRPr sz="24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67" name="Google Shape;67;p1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117333" y="4219009"/>
            <a:ext cx="1501137" cy="23239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 thruBlk="1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lin integration Suite Title">
  <p:cSld name="Caplin integration Suite Title">
    <p:bg>
      <p:bgPr>
        <a:blipFill rotWithShape="1"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4"/>
          <p:cNvSpPr txBox="1">
            <a:spLocks noGrp="1"/>
          </p:cNvSpPr>
          <p:nvPr>
            <p:ph type="subTitle" idx="1"/>
          </p:nvPr>
        </p:nvSpPr>
        <p:spPr>
          <a:xfrm>
            <a:off x="3718560" y="2061210"/>
            <a:ext cx="5039360" cy="1314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0" marR="0" lvl="0" indent="0" algn="r" rtl="0">
              <a:spcBef>
                <a:spcPts val="360"/>
              </a:spcBef>
              <a:spcAft>
                <a:spcPts val="0"/>
              </a:spcAft>
              <a:buClr>
                <a:schemeClr val="accent6"/>
              </a:buClr>
              <a:buSzPts val="1600"/>
              <a:buFont typeface="Merriweather Sans"/>
              <a:buNone/>
              <a:defRPr sz="18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ctr" rtl="0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Font typeface="Arial"/>
              <a:buNone/>
              <a:defRPr sz="28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ctr" rtl="0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Font typeface="Arial"/>
              <a:buNone/>
              <a:defRPr sz="24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70" name="Google Shape;70;p1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117333" y="4219009"/>
            <a:ext cx="1501137" cy="232390"/>
          </a:xfrm>
          <a:prstGeom prst="rect">
            <a:avLst/>
          </a:prstGeom>
          <a:noFill/>
          <a:ln>
            <a:noFill/>
          </a:ln>
        </p:spPr>
      </p:pic>
      <p:sp>
        <p:nvSpPr>
          <p:cNvPr id="71" name="Google Shape;71;p14"/>
          <p:cNvSpPr txBox="1">
            <a:spLocks noGrp="1"/>
          </p:cNvSpPr>
          <p:nvPr>
            <p:ph type="ctrTitle"/>
          </p:nvPr>
        </p:nvSpPr>
        <p:spPr>
          <a:xfrm>
            <a:off x="416560" y="853601"/>
            <a:ext cx="8341360" cy="11025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marL="0" marR="0" lvl="0" indent="0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sz="44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</p:spTree>
  </p:cSld>
  <p:clrMapOvr>
    <a:masterClrMapping/>
  </p:clrMapOvr>
  <p:transition>
    <p:fade thruBlk="1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lin Platform Title">
  <p:cSld name="Caplin Platform Title">
    <p:bg>
      <p:bgPr>
        <a:blipFill rotWithShape="1"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5"/>
          <p:cNvSpPr txBox="1">
            <a:spLocks noGrp="1"/>
          </p:cNvSpPr>
          <p:nvPr>
            <p:ph type="subTitle" idx="1"/>
          </p:nvPr>
        </p:nvSpPr>
        <p:spPr>
          <a:xfrm>
            <a:off x="3718560" y="2061210"/>
            <a:ext cx="5039360" cy="1314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0" marR="0" lvl="0" indent="0" algn="r" rtl="0">
              <a:spcBef>
                <a:spcPts val="360"/>
              </a:spcBef>
              <a:spcAft>
                <a:spcPts val="0"/>
              </a:spcAft>
              <a:buClr>
                <a:schemeClr val="accent6"/>
              </a:buClr>
              <a:buSzPts val="1600"/>
              <a:buFont typeface="Merriweather Sans"/>
              <a:buNone/>
              <a:defRPr sz="18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ctr" rtl="0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Font typeface="Arial"/>
              <a:buNone/>
              <a:defRPr sz="28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ctr" rtl="0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Font typeface="Arial"/>
              <a:buNone/>
              <a:defRPr sz="24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74" name="Google Shape;74;p1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117333" y="4219009"/>
            <a:ext cx="1501137" cy="232390"/>
          </a:xfrm>
          <a:prstGeom prst="rect">
            <a:avLst/>
          </a:prstGeom>
          <a:noFill/>
          <a:ln>
            <a:noFill/>
          </a:ln>
        </p:spPr>
      </p:pic>
      <p:sp>
        <p:nvSpPr>
          <p:cNvPr id="75" name="Google Shape;75;p15"/>
          <p:cNvSpPr txBox="1">
            <a:spLocks noGrp="1"/>
          </p:cNvSpPr>
          <p:nvPr>
            <p:ph type="ctrTitle"/>
          </p:nvPr>
        </p:nvSpPr>
        <p:spPr>
          <a:xfrm>
            <a:off x="416560" y="853601"/>
            <a:ext cx="8341360" cy="11025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marL="0" marR="0" lvl="0" indent="0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sz="44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</p:spTree>
  </p:cSld>
  <p:clrMapOvr>
    <a:masterClrMapping/>
  </p:clrMapOvr>
  <p:transition>
    <p:fade thruBlk="1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lin Prof Services Title">
  <p:cSld name="Caplin Prof Services Title">
    <p:bg>
      <p:bgPr>
        <a:blipFill rotWithShape="1"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16"/>
          <p:cNvSpPr txBox="1">
            <a:spLocks noGrp="1"/>
          </p:cNvSpPr>
          <p:nvPr>
            <p:ph type="subTitle" idx="1"/>
          </p:nvPr>
        </p:nvSpPr>
        <p:spPr>
          <a:xfrm>
            <a:off x="3718560" y="2061210"/>
            <a:ext cx="5039360" cy="1314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0" marR="0" lvl="0" indent="0" algn="r" rtl="0">
              <a:spcBef>
                <a:spcPts val="360"/>
              </a:spcBef>
              <a:spcAft>
                <a:spcPts val="0"/>
              </a:spcAft>
              <a:buClr>
                <a:schemeClr val="accent6"/>
              </a:buClr>
              <a:buSzPts val="1600"/>
              <a:buFont typeface="Merriweather Sans"/>
              <a:buNone/>
              <a:defRPr sz="18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ctr" rtl="0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Font typeface="Arial"/>
              <a:buNone/>
              <a:defRPr sz="28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ctr" rtl="0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Font typeface="Arial"/>
              <a:buNone/>
              <a:defRPr sz="24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78" name="Google Shape;78;p1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117333" y="4219009"/>
            <a:ext cx="1501137" cy="232390"/>
          </a:xfrm>
          <a:prstGeom prst="rect">
            <a:avLst/>
          </a:prstGeom>
          <a:noFill/>
          <a:ln>
            <a:noFill/>
          </a:ln>
        </p:spPr>
      </p:pic>
      <p:sp>
        <p:nvSpPr>
          <p:cNvPr id="79" name="Google Shape;79;p16"/>
          <p:cNvSpPr txBox="1">
            <a:spLocks noGrp="1"/>
          </p:cNvSpPr>
          <p:nvPr>
            <p:ph type="ctrTitle"/>
          </p:nvPr>
        </p:nvSpPr>
        <p:spPr>
          <a:xfrm>
            <a:off x="416560" y="853601"/>
            <a:ext cx="8341360" cy="11025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marL="0" marR="0" lvl="0" indent="0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sz="44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</p:spTree>
  </p:cSld>
  <p:clrMapOvr>
    <a:masterClrMapping/>
  </p:clrMapOvr>
  <p:transition>
    <p:fade thruBlk="1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lin Trader Title">
  <p:cSld name="Caplin Trader Title">
    <p:bg>
      <p:bgPr>
        <a:blipFill rotWithShape="1"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7"/>
          <p:cNvSpPr txBox="1">
            <a:spLocks noGrp="1"/>
          </p:cNvSpPr>
          <p:nvPr>
            <p:ph type="subTitle" idx="1"/>
          </p:nvPr>
        </p:nvSpPr>
        <p:spPr>
          <a:xfrm>
            <a:off x="3718560" y="2061210"/>
            <a:ext cx="5039360" cy="1314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0" marR="0" lvl="0" indent="0" algn="r" rtl="0">
              <a:spcBef>
                <a:spcPts val="360"/>
              </a:spcBef>
              <a:spcAft>
                <a:spcPts val="0"/>
              </a:spcAft>
              <a:buClr>
                <a:schemeClr val="accent6"/>
              </a:buClr>
              <a:buSzPts val="1600"/>
              <a:buFont typeface="Merriweather Sans"/>
              <a:buNone/>
              <a:defRPr sz="18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ctr" rtl="0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Font typeface="Arial"/>
              <a:buNone/>
              <a:defRPr sz="28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ctr" rtl="0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Font typeface="Arial"/>
              <a:buNone/>
              <a:defRPr sz="24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82" name="Google Shape;82;p1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117333" y="4219009"/>
            <a:ext cx="1501137" cy="232390"/>
          </a:xfrm>
          <a:prstGeom prst="rect">
            <a:avLst/>
          </a:prstGeom>
          <a:noFill/>
          <a:ln>
            <a:noFill/>
          </a:ln>
        </p:spPr>
      </p:pic>
      <p:sp>
        <p:nvSpPr>
          <p:cNvPr id="83" name="Google Shape;83;p17"/>
          <p:cNvSpPr txBox="1">
            <a:spLocks noGrp="1"/>
          </p:cNvSpPr>
          <p:nvPr>
            <p:ph type="ctrTitle"/>
          </p:nvPr>
        </p:nvSpPr>
        <p:spPr>
          <a:xfrm>
            <a:off x="416560" y="853601"/>
            <a:ext cx="8341360" cy="11025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marL="0" marR="0" lvl="0" indent="0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sz="44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</p:spTree>
  </p:cSld>
  <p:clrMapOvr>
    <a:masterClrMapping/>
  </p:clrMapOvr>
  <p:transition>
    <p:fade thruBlk="1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" name="Google Shape;92;p19" descr="Caplin Presentation Template 2017.jp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714" y="0"/>
            <a:ext cx="9142571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93" name="Google Shape;93;p19"/>
          <p:cNvSpPr txBox="1">
            <a:spLocks noGrp="1"/>
          </p:cNvSpPr>
          <p:nvPr>
            <p:ph type="ctrTitle"/>
          </p:nvPr>
        </p:nvSpPr>
        <p:spPr>
          <a:xfrm>
            <a:off x="311700" y="1264350"/>
            <a:ext cx="8520600" cy="1329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Roboto Thin"/>
              <a:buNone/>
              <a:defRPr sz="3600">
                <a:solidFill>
                  <a:srgbClr val="FFFFFF"/>
                </a:solidFill>
                <a:latin typeface="Roboto Thin"/>
                <a:ea typeface="Roboto Thin"/>
                <a:cs typeface="Roboto Thin"/>
                <a:sym typeface="Roboto Thin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9pPr>
          </a:lstStyle>
          <a:p>
            <a:endParaRPr/>
          </a:p>
        </p:txBody>
      </p:sp>
      <p:sp>
        <p:nvSpPr>
          <p:cNvPr id="94" name="Google Shape;94;p19"/>
          <p:cNvSpPr txBox="1">
            <a:spLocks noGrp="1"/>
          </p:cNvSpPr>
          <p:nvPr>
            <p:ph type="subTitle" idx="1"/>
          </p:nvPr>
        </p:nvSpPr>
        <p:spPr>
          <a:xfrm>
            <a:off x="311700" y="29150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200"/>
              <a:buFont typeface="Roboto Thin"/>
              <a:buNone/>
              <a:defRPr sz="2200">
                <a:solidFill>
                  <a:srgbClr val="FFFFFF"/>
                </a:solidFill>
                <a:latin typeface="Roboto Thin"/>
                <a:ea typeface="Roboto Thin"/>
                <a:cs typeface="Roboto Thin"/>
                <a:sym typeface="Roboto Thin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cxnSp>
        <p:nvCxnSpPr>
          <p:cNvPr id="95" name="Google Shape;95;p19"/>
          <p:cNvCxnSpPr/>
          <p:nvPr/>
        </p:nvCxnSpPr>
        <p:spPr>
          <a:xfrm>
            <a:off x="4387650" y="2754500"/>
            <a:ext cx="368700" cy="0"/>
          </a:xfrm>
          <a:prstGeom prst="straightConnector1">
            <a:avLst/>
          </a:prstGeom>
          <a:noFill/>
          <a:ln w="9525" cap="flat" cmpd="sng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96" name="Google Shape;96;p19"/>
          <p:cNvSpPr txBox="1"/>
          <p:nvPr/>
        </p:nvSpPr>
        <p:spPr>
          <a:xfrm>
            <a:off x="3640050" y="4827599"/>
            <a:ext cx="1863900" cy="1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600">
                <a:solidFill>
                  <a:srgbClr val="FFFFFF"/>
                </a:solidFill>
                <a:latin typeface="Roboto Light"/>
                <a:ea typeface="Roboto Light"/>
                <a:cs typeface="Roboto Light"/>
                <a:sym typeface="Roboto Light"/>
              </a:rPr>
              <a:t>© Caplin Systems Ltd. 2019   |   Confidential</a:t>
            </a:r>
            <a:endParaRPr sz="700">
              <a:solidFill>
                <a:srgbClr val="FFFFFF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pic>
        <p:nvPicPr>
          <p:cNvPr id="97" name="Google Shape;97;p19" descr="Caplin Logo 3.png"/>
          <p:cNvPicPr preferRelativeResize="0"/>
          <p:nvPr/>
        </p:nvPicPr>
        <p:blipFill rotWithShape="1">
          <a:blip r:embed="rId3">
            <a:alphaModFix/>
          </a:blip>
          <a:srcRect t="9"/>
          <a:stretch/>
        </p:blipFill>
        <p:spPr>
          <a:xfrm>
            <a:off x="4038787" y="612550"/>
            <a:ext cx="1066427" cy="16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 1">
  <p:cSld name="TITLE_1"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" name="Google Shape;99;p20" descr="BG Image 1.png"/>
          <p:cNvPicPr preferRelativeResize="0"/>
          <p:nvPr/>
        </p:nvPicPr>
        <p:blipFill rotWithShape="1">
          <a:blip r:embed="rId2">
            <a:alphaModFix/>
          </a:blip>
          <a:srcRect l="9" r="9"/>
          <a:stretch/>
        </p:blipFill>
        <p:spPr>
          <a:xfrm>
            <a:off x="714" y="0"/>
            <a:ext cx="9142568" cy="5143499"/>
          </a:xfrm>
          <a:prstGeom prst="rect">
            <a:avLst/>
          </a:prstGeom>
          <a:noFill/>
          <a:ln>
            <a:noFill/>
          </a:ln>
        </p:spPr>
      </p:pic>
      <p:sp>
        <p:nvSpPr>
          <p:cNvPr id="100" name="Google Shape;100;p20"/>
          <p:cNvSpPr txBox="1">
            <a:spLocks noGrp="1"/>
          </p:cNvSpPr>
          <p:nvPr>
            <p:ph type="ctrTitle"/>
          </p:nvPr>
        </p:nvSpPr>
        <p:spPr>
          <a:xfrm>
            <a:off x="311700" y="1264350"/>
            <a:ext cx="8520600" cy="1329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Roboto Thin"/>
              <a:buNone/>
              <a:defRPr sz="3600">
                <a:solidFill>
                  <a:srgbClr val="FFFFFF"/>
                </a:solidFill>
                <a:latin typeface="Roboto Thin"/>
                <a:ea typeface="Roboto Thin"/>
                <a:cs typeface="Roboto Thin"/>
                <a:sym typeface="Roboto Thin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9pPr>
          </a:lstStyle>
          <a:p>
            <a:endParaRPr/>
          </a:p>
        </p:txBody>
      </p:sp>
      <p:sp>
        <p:nvSpPr>
          <p:cNvPr id="101" name="Google Shape;101;p20"/>
          <p:cNvSpPr txBox="1">
            <a:spLocks noGrp="1"/>
          </p:cNvSpPr>
          <p:nvPr>
            <p:ph type="subTitle" idx="1"/>
          </p:nvPr>
        </p:nvSpPr>
        <p:spPr>
          <a:xfrm>
            <a:off x="311700" y="29150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200"/>
              <a:buFont typeface="Roboto Thin"/>
              <a:buNone/>
              <a:defRPr sz="2200">
                <a:solidFill>
                  <a:srgbClr val="FFFFFF"/>
                </a:solidFill>
                <a:latin typeface="Roboto Thin"/>
                <a:ea typeface="Roboto Thin"/>
                <a:cs typeface="Roboto Thin"/>
                <a:sym typeface="Roboto Thin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cxnSp>
        <p:nvCxnSpPr>
          <p:cNvPr id="102" name="Google Shape;102;p20"/>
          <p:cNvCxnSpPr/>
          <p:nvPr/>
        </p:nvCxnSpPr>
        <p:spPr>
          <a:xfrm>
            <a:off x="4387650" y="2754500"/>
            <a:ext cx="368700" cy="0"/>
          </a:xfrm>
          <a:prstGeom prst="straightConnector1">
            <a:avLst/>
          </a:prstGeom>
          <a:noFill/>
          <a:ln w="9525" cap="flat" cmpd="sng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03" name="Google Shape;103;p20"/>
          <p:cNvSpPr txBox="1"/>
          <p:nvPr/>
        </p:nvSpPr>
        <p:spPr>
          <a:xfrm>
            <a:off x="3640050" y="4827599"/>
            <a:ext cx="1863900" cy="1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600">
                <a:solidFill>
                  <a:srgbClr val="FFFFFF"/>
                </a:solidFill>
                <a:latin typeface="Roboto Light"/>
                <a:ea typeface="Roboto Light"/>
                <a:cs typeface="Roboto Light"/>
                <a:sym typeface="Roboto Light"/>
              </a:rPr>
              <a:t>© Caplin Systems Ltd. 2017   |   Confidential</a:t>
            </a:r>
            <a:endParaRPr sz="700">
              <a:solidFill>
                <a:srgbClr val="FFFFFF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pic>
        <p:nvPicPr>
          <p:cNvPr id="104" name="Google Shape;104;p20" descr="Caplin Logo 3.png"/>
          <p:cNvPicPr preferRelativeResize="0"/>
          <p:nvPr/>
        </p:nvPicPr>
        <p:blipFill rotWithShape="1">
          <a:blip r:embed="rId3">
            <a:alphaModFix/>
          </a:blip>
          <a:srcRect t="9"/>
          <a:stretch/>
        </p:blipFill>
        <p:spPr>
          <a:xfrm>
            <a:off x="4038787" y="612550"/>
            <a:ext cx="1066427" cy="16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 1 1">
  <p:cSld name="TITLE_1_1"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" name="Google Shape;106;p21" descr="BG Image 2.png"/>
          <p:cNvPicPr preferRelativeResize="0"/>
          <p:nvPr/>
        </p:nvPicPr>
        <p:blipFill rotWithShape="1">
          <a:blip r:embed="rId2">
            <a:alphaModFix/>
          </a:blip>
          <a:srcRect l="9" r="9"/>
          <a:stretch/>
        </p:blipFill>
        <p:spPr>
          <a:xfrm>
            <a:off x="714" y="0"/>
            <a:ext cx="9142568" cy="5143499"/>
          </a:xfrm>
          <a:prstGeom prst="rect">
            <a:avLst/>
          </a:prstGeom>
          <a:noFill/>
          <a:ln>
            <a:noFill/>
          </a:ln>
        </p:spPr>
      </p:pic>
      <p:sp>
        <p:nvSpPr>
          <p:cNvPr id="107" name="Google Shape;107;p21"/>
          <p:cNvSpPr txBox="1">
            <a:spLocks noGrp="1"/>
          </p:cNvSpPr>
          <p:nvPr>
            <p:ph type="ctrTitle"/>
          </p:nvPr>
        </p:nvSpPr>
        <p:spPr>
          <a:xfrm>
            <a:off x="311700" y="1264350"/>
            <a:ext cx="8520600" cy="1329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Roboto Thin"/>
              <a:buNone/>
              <a:defRPr sz="3600">
                <a:solidFill>
                  <a:srgbClr val="FFFFFF"/>
                </a:solidFill>
                <a:latin typeface="Roboto Thin"/>
                <a:ea typeface="Roboto Thin"/>
                <a:cs typeface="Roboto Thin"/>
                <a:sym typeface="Roboto Thin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9pPr>
          </a:lstStyle>
          <a:p>
            <a:endParaRPr/>
          </a:p>
        </p:txBody>
      </p:sp>
      <p:sp>
        <p:nvSpPr>
          <p:cNvPr id="108" name="Google Shape;108;p21"/>
          <p:cNvSpPr txBox="1">
            <a:spLocks noGrp="1"/>
          </p:cNvSpPr>
          <p:nvPr>
            <p:ph type="subTitle" idx="1"/>
          </p:nvPr>
        </p:nvSpPr>
        <p:spPr>
          <a:xfrm>
            <a:off x="311700" y="29150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200"/>
              <a:buFont typeface="Roboto Thin"/>
              <a:buNone/>
              <a:defRPr sz="2200">
                <a:solidFill>
                  <a:srgbClr val="FFFFFF"/>
                </a:solidFill>
                <a:latin typeface="Roboto Thin"/>
                <a:ea typeface="Roboto Thin"/>
                <a:cs typeface="Roboto Thin"/>
                <a:sym typeface="Roboto Thin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cxnSp>
        <p:nvCxnSpPr>
          <p:cNvPr id="109" name="Google Shape;109;p21"/>
          <p:cNvCxnSpPr/>
          <p:nvPr/>
        </p:nvCxnSpPr>
        <p:spPr>
          <a:xfrm>
            <a:off x="4387650" y="2754500"/>
            <a:ext cx="368700" cy="0"/>
          </a:xfrm>
          <a:prstGeom prst="straightConnector1">
            <a:avLst/>
          </a:prstGeom>
          <a:noFill/>
          <a:ln w="9525" cap="flat" cmpd="sng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10" name="Google Shape;110;p21"/>
          <p:cNvSpPr txBox="1"/>
          <p:nvPr/>
        </p:nvSpPr>
        <p:spPr>
          <a:xfrm>
            <a:off x="3640050" y="4827599"/>
            <a:ext cx="1863900" cy="1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600">
                <a:solidFill>
                  <a:srgbClr val="FFFFFF"/>
                </a:solidFill>
                <a:latin typeface="Roboto Light"/>
                <a:ea typeface="Roboto Light"/>
                <a:cs typeface="Roboto Light"/>
                <a:sym typeface="Roboto Light"/>
              </a:rPr>
              <a:t>© Caplin Systems Ltd. 2017   |   Confidential</a:t>
            </a:r>
            <a:endParaRPr sz="700">
              <a:solidFill>
                <a:srgbClr val="FFFFFF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pic>
        <p:nvPicPr>
          <p:cNvPr id="111" name="Google Shape;111;p21" descr="Caplin Logo 3.png"/>
          <p:cNvPicPr preferRelativeResize="0"/>
          <p:nvPr/>
        </p:nvPicPr>
        <p:blipFill rotWithShape="1">
          <a:blip r:embed="rId3">
            <a:alphaModFix/>
          </a:blip>
          <a:srcRect t="9"/>
          <a:stretch/>
        </p:blipFill>
        <p:spPr>
          <a:xfrm>
            <a:off x="4038787" y="612550"/>
            <a:ext cx="1066427" cy="16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3"/>
          <p:cNvSpPr txBox="1"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4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20" name="Google Shape;20;p3"/>
          <p:cNvSpPr txBox="1"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317500" algn="l" rtl="0">
              <a:spcBef>
                <a:spcPts val="56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Merriweather Sans"/>
              <a:buChar char="▶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–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1" name="Google Shape;21;p3"/>
          <p:cNvSpPr txBox="1">
            <a:spLocks noGrp="1"/>
          </p:cNvSpPr>
          <p:nvPr>
            <p:ph type="sldNum" idx="1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p:transition>
    <p:fade thruBlk="1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3" name="Google Shape;113;p22" descr="Caplin Presentation Template 20172.jp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9144000" cy="5144310"/>
          </a:xfrm>
          <a:prstGeom prst="rect">
            <a:avLst/>
          </a:prstGeom>
          <a:noFill/>
          <a:ln>
            <a:noFill/>
          </a:ln>
        </p:spPr>
      </p:pic>
      <p:sp>
        <p:nvSpPr>
          <p:cNvPr id="114" name="Google Shape;114;p22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081730"/>
              </a:buClr>
              <a:buSzPts val="2400"/>
              <a:buFont typeface="Roboto Thin"/>
              <a:buNone/>
              <a:defRPr sz="2400">
                <a:solidFill>
                  <a:srgbClr val="081730"/>
                </a:solidFill>
                <a:latin typeface="Roboto Thin"/>
                <a:ea typeface="Roboto Thin"/>
                <a:cs typeface="Roboto Thin"/>
                <a:sym typeface="Roboto Thin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115" name="Google Shape;115;p22"/>
          <p:cNvSpPr txBox="1"/>
          <p:nvPr/>
        </p:nvSpPr>
        <p:spPr>
          <a:xfrm>
            <a:off x="3640047" y="4797397"/>
            <a:ext cx="1863900" cy="21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600">
                <a:solidFill>
                  <a:srgbClr val="999999"/>
                </a:solidFill>
                <a:latin typeface="Roboto Light"/>
                <a:ea typeface="Roboto Light"/>
                <a:cs typeface="Roboto Light"/>
                <a:sym typeface="Roboto Light"/>
              </a:rPr>
              <a:t>© Caplin Systems Ltd. 2017 | Confidential</a:t>
            </a:r>
            <a:endParaRPr sz="700">
              <a:solidFill>
                <a:srgbClr val="999999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pic>
        <p:nvPicPr>
          <p:cNvPr id="116" name="Google Shape;116;p22" descr="Caplin Logo 2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281475" y="4871950"/>
            <a:ext cx="710126" cy="1088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 1">
  <p:cSld name="SECTION_HEADER_1"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8" name="Google Shape;118;p23" descr="Caplin Presentation Template 20173.jp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9144000" cy="5144310"/>
          </a:xfrm>
          <a:prstGeom prst="rect">
            <a:avLst/>
          </a:prstGeom>
          <a:noFill/>
          <a:ln>
            <a:noFill/>
          </a:ln>
        </p:spPr>
      </p:pic>
      <p:sp>
        <p:nvSpPr>
          <p:cNvPr id="119" name="Google Shape;119;p23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Roboto Thin"/>
              <a:buNone/>
              <a:defRPr sz="2400">
                <a:solidFill>
                  <a:srgbClr val="FFFFFF"/>
                </a:solidFill>
                <a:latin typeface="Roboto Thin"/>
                <a:ea typeface="Roboto Thin"/>
                <a:cs typeface="Roboto Thin"/>
                <a:sym typeface="Roboto Thin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None/>
              <a:defRPr sz="2400">
                <a:solidFill>
                  <a:srgbClr val="FFFFFF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None/>
              <a:defRPr sz="2400">
                <a:solidFill>
                  <a:srgbClr val="FFFFFF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None/>
              <a:defRPr sz="2400">
                <a:solidFill>
                  <a:srgbClr val="FFFFFF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None/>
              <a:defRPr sz="2400">
                <a:solidFill>
                  <a:srgbClr val="FFFFFF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None/>
              <a:defRPr sz="2400">
                <a:solidFill>
                  <a:srgbClr val="FFFFFF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None/>
              <a:defRPr sz="2400">
                <a:solidFill>
                  <a:srgbClr val="FFFFFF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None/>
              <a:defRPr sz="2400">
                <a:solidFill>
                  <a:srgbClr val="FFFFFF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None/>
              <a:defRPr sz="2400">
                <a:solidFill>
                  <a:srgbClr val="FFFFFF"/>
                </a:solidFill>
              </a:defRPr>
            </a:lvl9pPr>
          </a:lstStyle>
          <a:p>
            <a:endParaRPr/>
          </a:p>
        </p:txBody>
      </p:sp>
      <p:sp>
        <p:nvSpPr>
          <p:cNvPr id="120" name="Google Shape;120;p23"/>
          <p:cNvSpPr txBox="1"/>
          <p:nvPr/>
        </p:nvSpPr>
        <p:spPr>
          <a:xfrm>
            <a:off x="3640047" y="4797397"/>
            <a:ext cx="1863900" cy="21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600">
                <a:solidFill>
                  <a:srgbClr val="FFFFFF"/>
                </a:solidFill>
                <a:latin typeface="Roboto Light"/>
                <a:ea typeface="Roboto Light"/>
                <a:cs typeface="Roboto Light"/>
                <a:sym typeface="Roboto Light"/>
              </a:rPr>
              <a:t>© Caplin Systems Ltd. 2017 | Confidential</a:t>
            </a:r>
            <a:endParaRPr sz="700">
              <a:solidFill>
                <a:srgbClr val="FFFFFF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pic>
        <p:nvPicPr>
          <p:cNvPr id="121" name="Google Shape;121;p23" descr="Caplin Logo 4.png"/>
          <p:cNvPicPr preferRelativeResize="0"/>
          <p:nvPr/>
        </p:nvPicPr>
        <p:blipFill rotWithShape="1">
          <a:blip r:embed="rId3">
            <a:alphaModFix/>
          </a:blip>
          <a:srcRect b="10"/>
          <a:stretch/>
        </p:blipFill>
        <p:spPr>
          <a:xfrm>
            <a:off x="8281475" y="4871950"/>
            <a:ext cx="710126" cy="1088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24"/>
          <p:cNvSpPr txBox="1">
            <a:spLocks noGrp="1"/>
          </p:cNvSpPr>
          <p:nvPr>
            <p:ph type="title"/>
          </p:nvPr>
        </p:nvSpPr>
        <p:spPr>
          <a:xfrm>
            <a:off x="311700" y="173600"/>
            <a:ext cx="8520600" cy="399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Font typeface="Roboto Thin"/>
              <a:buNone/>
              <a:defRPr>
                <a:latin typeface="Roboto Thin"/>
                <a:ea typeface="Roboto Thin"/>
                <a:cs typeface="Roboto Thin"/>
                <a:sym typeface="Roboto Thin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Font typeface="Roboto Thin"/>
              <a:buNone/>
              <a:defRPr>
                <a:latin typeface="Roboto Thin"/>
                <a:ea typeface="Roboto Thin"/>
                <a:cs typeface="Roboto Thin"/>
                <a:sym typeface="Roboto Thin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Font typeface="Roboto Thin"/>
              <a:buNone/>
              <a:defRPr>
                <a:latin typeface="Roboto Thin"/>
                <a:ea typeface="Roboto Thin"/>
                <a:cs typeface="Roboto Thin"/>
                <a:sym typeface="Roboto Thin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Font typeface="Roboto Thin"/>
              <a:buNone/>
              <a:defRPr>
                <a:latin typeface="Roboto Thin"/>
                <a:ea typeface="Roboto Thin"/>
                <a:cs typeface="Roboto Thin"/>
                <a:sym typeface="Roboto Thin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Font typeface="Roboto Thin"/>
              <a:buNone/>
              <a:defRPr>
                <a:latin typeface="Roboto Thin"/>
                <a:ea typeface="Roboto Thin"/>
                <a:cs typeface="Roboto Thin"/>
                <a:sym typeface="Roboto Thin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Font typeface="Roboto Thin"/>
              <a:buNone/>
              <a:defRPr>
                <a:latin typeface="Roboto Thin"/>
                <a:ea typeface="Roboto Thin"/>
                <a:cs typeface="Roboto Thin"/>
                <a:sym typeface="Roboto Thin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Font typeface="Roboto Thin"/>
              <a:buNone/>
              <a:defRPr>
                <a:latin typeface="Roboto Thin"/>
                <a:ea typeface="Roboto Thin"/>
                <a:cs typeface="Roboto Thin"/>
                <a:sym typeface="Roboto Thin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Font typeface="Roboto Thin"/>
              <a:buNone/>
              <a:defRPr>
                <a:latin typeface="Roboto Thin"/>
                <a:ea typeface="Roboto Thin"/>
                <a:cs typeface="Roboto Thin"/>
                <a:sym typeface="Roboto Thin"/>
              </a:defRPr>
            </a:lvl9pPr>
          </a:lstStyle>
          <a:p>
            <a:endParaRPr/>
          </a:p>
        </p:txBody>
      </p:sp>
      <p:sp>
        <p:nvSpPr>
          <p:cNvPr id="124" name="Google Shape;124;p24"/>
          <p:cNvSpPr txBox="1">
            <a:spLocks noGrp="1"/>
          </p:cNvSpPr>
          <p:nvPr>
            <p:ph type="body" idx="1"/>
          </p:nvPr>
        </p:nvSpPr>
        <p:spPr>
          <a:xfrm>
            <a:off x="311700" y="959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30200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marL="914400" lvl="1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cxnSp>
        <p:nvCxnSpPr>
          <p:cNvPr id="125" name="Google Shape;125;p24"/>
          <p:cNvCxnSpPr/>
          <p:nvPr/>
        </p:nvCxnSpPr>
        <p:spPr>
          <a:xfrm>
            <a:off x="4465650" y="688203"/>
            <a:ext cx="212700" cy="0"/>
          </a:xfrm>
          <a:prstGeom prst="straightConnector1">
            <a:avLst/>
          </a:prstGeom>
          <a:noFill/>
          <a:ln w="9525" cap="flat" cmpd="sng">
            <a:solidFill>
              <a:srgbClr val="2992B6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25"/>
          <p:cNvSpPr txBox="1">
            <a:spLocks noGrp="1"/>
          </p:cNvSpPr>
          <p:nvPr>
            <p:ph type="title"/>
          </p:nvPr>
        </p:nvSpPr>
        <p:spPr>
          <a:xfrm>
            <a:off x="311700" y="173600"/>
            <a:ext cx="8520600" cy="45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28" name="Google Shape;128;p2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129" name="Google Shape;129;p2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cxnSp>
        <p:nvCxnSpPr>
          <p:cNvPr id="130" name="Google Shape;130;p25"/>
          <p:cNvCxnSpPr/>
          <p:nvPr/>
        </p:nvCxnSpPr>
        <p:spPr>
          <a:xfrm>
            <a:off x="4465650" y="688203"/>
            <a:ext cx="212700" cy="0"/>
          </a:xfrm>
          <a:prstGeom prst="straightConnector1">
            <a:avLst/>
          </a:prstGeom>
          <a:noFill/>
          <a:ln w="9525" cap="flat" cmpd="sng">
            <a:solidFill>
              <a:srgbClr val="2992B6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26"/>
          <p:cNvSpPr txBox="1">
            <a:spLocks noGrp="1"/>
          </p:cNvSpPr>
          <p:nvPr>
            <p:ph type="title"/>
          </p:nvPr>
        </p:nvSpPr>
        <p:spPr>
          <a:xfrm>
            <a:off x="311700" y="173600"/>
            <a:ext cx="8520600" cy="45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cxnSp>
        <p:nvCxnSpPr>
          <p:cNvPr id="133" name="Google Shape;133;p26"/>
          <p:cNvCxnSpPr/>
          <p:nvPr/>
        </p:nvCxnSpPr>
        <p:spPr>
          <a:xfrm>
            <a:off x="4465650" y="688203"/>
            <a:ext cx="212700" cy="0"/>
          </a:xfrm>
          <a:prstGeom prst="straightConnector1">
            <a:avLst/>
          </a:prstGeom>
          <a:noFill/>
          <a:ln w="9525" cap="flat" cmpd="sng">
            <a:solidFill>
              <a:srgbClr val="2992B6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1">
  <p:cSld name="TITLE_ONLY_1"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27"/>
          <p:cNvSpPr/>
          <p:nvPr/>
        </p:nvSpPr>
        <p:spPr>
          <a:xfrm>
            <a:off x="0" y="0"/>
            <a:ext cx="25092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6" name="Google Shape;136;p27"/>
          <p:cNvSpPr txBox="1">
            <a:spLocks noGrp="1"/>
          </p:cNvSpPr>
          <p:nvPr>
            <p:ph type="title"/>
          </p:nvPr>
        </p:nvSpPr>
        <p:spPr>
          <a:xfrm>
            <a:off x="197100" y="375850"/>
            <a:ext cx="2728200" cy="429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cxnSp>
        <p:nvCxnSpPr>
          <p:cNvPr id="137" name="Google Shape;137;p27"/>
          <p:cNvCxnSpPr/>
          <p:nvPr/>
        </p:nvCxnSpPr>
        <p:spPr>
          <a:xfrm>
            <a:off x="309837" y="765455"/>
            <a:ext cx="212700" cy="0"/>
          </a:xfrm>
          <a:prstGeom prst="straightConnector1">
            <a:avLst/>
          </a:prstGeom>
          <a:noFill/>
          <a:ln w="9525" cap="flat" cmpd="sng">
            <a:solidFill>
              <a:srgbClr val="2992B6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1 1">
  <p:cSld name="TITLE_ONLY_1_1"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28"/>
          <p:cNvSpPr/>
          <p:nvPr/>
        </p:nvSpPr>
        <p:spPr>
          <a:xfrm>
            <a:off x="0" y="0"/>
            <a:ext cx="9144000" cy="892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0" name="Google Shape;140;p28"/>
          <p:cNvSpPr txBox="1">
            <a:spLocks noGrp="1"/>
          </p:cNvSpPr>
          <p:nvPr>
            <p:ph type="title"/>
          </p:nvPr>
        </p:nvSpPr>
        <p:spPr>
          <a:xfrm>
            <a:off x="806700" y="223450"/>
            <a:ext cx="2728200" cy="429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cxnSp>
        <p:nvCxnSpPr>
          <p:cNvPr id="141" name="Google Shape;141;p28"/>
          <p:cNvCxnSpPr/>
          <p:nvPr/>
        </p:nvCxnSpPr>
        <p:spPr>
          <a:xfrm>
            <a:off x="919437" y="641002"/>
            <a:ext cx="212700" cy="0"/>
          </a:xfrm>
          <a:prstGeom prst="straightConnector1">
            <a:avLst/>
          </a:prstGeom>
          <a:noFill/>
          <a:ln w="9525" cap="flat" cmpd="sng">
            <a:solidFill>
              <a:srgbClr val="2992B6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29"/>
          <p:cNvSpPr txBox="1">
            <a:spLocks noGrp="1"/>
          </p:cNvSpPr>
          <p:nvPr>
            <p:ph type="body" idx="1"/>
          </p:nvPr>
        </p:nvSpPr>
        <p:spPr>
          <a:xfrm>
            <a:off x="311700" y="1084800"/>
            <a:ext cx="77586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144" name="Google Shape;144;p29"/>
          <p:cNvSpPr txBox="1">
            <a:spLocks noGrp="1"/>
          </p:cNvSpPr>
          <p:nvPr>
            <p:ph type="title"/>
          </p:nvPr>
        </p:nvSpPr>
        <p:spPr>
          <a:xfrm>
            <a:off x="311700" y="173600"/>
            <a:ext cx="8520600" cy="45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cxnSp>
        <p:nvCxnSpPr>
          <p:cNvPr id="145" name="Google Shape;145;p29"/>
          <p:cNvCxnSpPr/>
          <p:nvPr/>
        </p:nvCxnSpPr>
        <p:spPr>
          <a:xfrm>
            <a:off x="418400" y="688203"/>
            <a:ext cx="212700" cy="0"/>
          </a:xfrm>
          <a:prstGeom prst="straightConnector1">
            <a:avLst/>
          </a:prstGeom>
          <a:noFill/>
          <a:ln w="9525" cap="flat" cmpd="sng">
            <a:solidFill>
              <a:srgbClr val="2992B6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30"/>
          <p:cNvSpPr txBox="1">
            <a:spLocks noGrp="1"/>
          </p:cNvSpPr>
          <p:nvPr>
            <p:ph type="title"/>
          </p:nvPr>
        </p:nvSpPr>
        <p:spPr>
          <a:xfrm>
            <a:off x="703500" y="861525"/>
            <a:ext cx="7737000" cy="2274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400"/>
              <a:buNone/>
              <a:defRPr sz="3400"/>
            </a:lvl1pPr>
            <a:lvl2pPr lvl="1" rtl="0">
              <a:spcBef>
                <a:spcPts val="0"/>
              </a:spcBef>
              <a:spcAft>
                <a:spcPts val="0"/>
              </a:spcAft>
              <a:buSzPts val="3400"/>
              <a:buNone/>
              <a:defRPr sz="3400"/>
            </a:lvl2pPr>
            <a:lvl3pPr lvl="2" rtl="0">
              <a:spcBef>
                <a:spcPts val="0"/>
              </a:spcBef>
              <a:spcAft>
                <a:spcPts val="0"/>
              </a:spcAft>
              <a:buSzPts val="3400"/>
              <a:buNone/>
              <a:defRPr sz="3400"/>
            </a:lvl3pPr>
            <a:lvl4pPr lvl="3" rtl="0">
              <a:spcBef>
                <a:spcPts val="0"/>
              </a:spcBef>
              <a:spcAft>
                <a:spcPts val="0"/>
              </a:spcAft>
              <a:buSzPts val="3400"/>
              <a:buNone/>
              <a:defRPr sz="3400"/>
            </a:lvl4pPr>
            <a:lvl5pPr lvl="4" rtl="0">
              <a:spcBef>
                <a:spcPts val="0"/>
              </a:spcBef>
              <a:spcAft>
                <a:spcPts val="0"/>
              </a:spcAft>
              <a:buSzPts val="3400"/>
              <a:buNone/>
              <a:defRPr sz="3400"/>
            </a:lvl5pPr>
            <a:lvl6pPr lvl="5" rtl="0">
              <a:spcBef>
                <a:spcPts val="0"/>
              </a:spcBef>
              <a:spcAft>
                <a:spcPts val="0"/>
              </a:spcAft>
              <a:buSzPts val="3400"/>
              <a:buNone/>
              <a:defRPr sz="3400"/>
            </a:lvl6pPr>
            <a:lvl7pPr lvl="6" rtl="0">
              <a:spcBef>
                <a:spcPts val="0"/>
              </a:spcBef>
              <a:spcAft>
                <a:spcPts val="0"/>
              </a:spcAft>
              <a:buSzPts val="3400"/>
              <a:buNone/>
              <a:defRPr sz="3400"/>
            </a:lvl7pPr>
            <a:lvl8pPr lvl="7" rtl="0">
              <a:spcBef>
                <a:spcPts val="0"/>
              </a:spcBef>
              <a:spcAft>
                <a:spcPts val="0"/>
              </a:spcAft>
              <a:buSzPts val="3400"/>
              <a:buNone/>
              <a:defRPr sz="3400"/>
            </a:lvl8pPr>
            <a:lvl9pPr lvl="8" rtl="0">
              <a:spcBef>
                <a:spcPts val="0"/>
              </a:spcBef>
              <a:spcAft>
                <a:spcPts val="0"/>
              </a:spcAft>
              <a:buSzPts val="3400"/>
              <a:buNone/>
              <a:defRPr sz="3400"/>
            </a:lvl9pPr>
          </a:lstStyle>
          <a:p>
            <a:endParaRPr/>
          </a:p>
        </p:txBody>
      </p:sp>
      <p:cxnSp>
        <p:nvCxnSpPr>
          <p:cNvPr id="148" name="Google Shape;148;p30"/>
          <p:cNvCxnSpPr/>
          <p:nvPr/>
        </p:nvCxnSpPr>
        <p:spPr>
          <a:xfrm>
            <a:off x="4262400" y="2713828"/>
            <a:ext cx="619200" cy="0"/>
          </a:xfrm>
          <a:prstGeom prst="straightConnector1">
            <a:avLst/>
          </a:prstGeom>
          <a:noFill/>
          <a:ln w="9525" cap="flat" cmpd="sng">
            <a:solidFill>
              <a:srgbClr val="2992B6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p31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rgbClr val="DBE0E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1" name="Google Shape;151;p31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52" name="Google Shape;152;p31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53" name="Google Shape;153;p31"/>
          <p:cNvSpPr txBox="1">
            <a:spLocks noGrp="1"/>
          </p:cNvSpPr>
          <p:nvPr>
            <p:ph type="title"/>
          </p:nvPr>
        </p:nvSpPr>
        <p:spPr>
          <a:xfrm>
            <a:off x="311700" y="1578975"/>
            <a:ext cx="4127700" cy="45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cxnSp>
        <p:nvCxnSpPr>
          <p:cNvPr id="154" name="Google Shape;154;p31"/>
          <p:cNvCxnSpPr/>
          <p:nvPr/>
        </p:nvCxnSpPr>
        <p:spPr>
          <a:xfrm>
            <a:off x="418400" y="2093578"/>
            <a:ext cx="212700" cy="0"/>
          </a:xfrm>
          <a:prstGeom prst="straightConnector1">
            <a:avLst/>
          </a:prstGeom>
          <a:noFill/>
          <a:ln w="9525" cap="flat" cmpd="sng">
            <a:solidFill>
              <a:srgbClr val="2992B6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4"/>
          <p:cNvSpPr txBox="1"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3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24" name="Google Shape;24;p4"/>
          <p:cNvSpPr txBox="1">
            <a:spLocks noGrp="1"/>
          </p:cNvSpPr>
          <p:nvPr>
            <p:ph type="body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304800" algn="l" rtl="0">
              <a:spcBef>
                <a:spcPts val="480"/>
              </a:spcBef>
              <a:spcAft>
                <a:spcPts val="0"/>
              </a:spcAft>
              <a:buClr>
                <a:schemeClr val="accent6"/>
              </a:buClr>
              <a:buSzPts val="1200"/>
              <a:buFont typeface="Merriweather Sans"/>
              <a:buChar char="▶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5" name="Google Shape;25;p4"/>
          <p:cNvSpPr txBox="1">
            <a:spLocks noGrp="1"/>
          </p:cNvSpPr>
          <p:nvPr>
            <p:ph type="body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304800" algn="l" rtl="0">
              <a:spcBef>
                <a:spcPts val="480"/>
              </a:spcBef>
              <a:spcAft>
                <a:spcPts val="0"/>
              </a:spcAft>
              <a:buClr>
                <a:schemeClr val="accent6"/>
              </a:buClr>
              <a:buSzPts val="1200"/>
              <a:buFont typeface="Merriweather Sans"/>
              <a:buChar char="▶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6" name="Google Shape;26;p4"/>
          <p:cNvSpPr txBox="1">
            <a:spLocks noGrp="1"/>
          </p:cNvSpPr>
          <p:nvPr>
            <p:ph type="sldNum" idx="1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p:transition>
    <p:fade thruBlk="1"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Image">
  <p:cSld name="SECTION_TITLE_AND_DESCRIPTION_1">
    <p:spTree>
      <p:nvGrpSpPr>
        <p:cNvPr id="1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p32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rgbClr val="F4F6F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7" name="Google Shape;157;p32"/>
          <p:cNvSpPr txBox="1">
            <a:spLocks noGrp="1"/>
          </p:cNvSpPr>
          <p:nvPr>
            <p:ph type="title"/>
          </p:nvPr>
        </p:nvSpPr>
        <p:spPr>
          <a:xfrm>
            <a:off x="265500" y="983160"/>
            <a:ext cx="4155600" cy="586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2pPr>
            <a:lvl3pPr lvl="2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3pPr>
            <a:lvl4pPr lvl="3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4pPr>
            <a:lvl5pPr lvl="4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5pPr>
            <a:lvl6pPr lvl="5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6pPr>
            <a:lvl7pPr lvl="6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7pPr>
            <a:lvl8pPr lvl="7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8pPr>
            <a:lvl9pPr lvl="8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9pPr>
          </a:lstStyle>
          <a:p>
            <a:endParaRPr/>
          </a:p>
        </p:txBody>
      </p:sp>
      <p:sp>
        <p:nvSpPr>
          <p:cNvPr id="158" name="Google Shape;158;p32"/>
          <p:cNvSpPr txBox="1">
            <a:spLocks noGrp="1"/>
          </p:cNvSpPr>
          <p:nvPr>
            <p:ph type="subTitle" idx="1"/>
          </p:nvPr>
        </p:nvSpPr>
        <p:spPr>
          <a:xfrm>
            <a:off x="265500" y="19827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cxnSp>
        <p:nvCxnSpPr>
          <p:cNvPr id="159" name="Google Shape;159;p32"/>
          <p:cNvCxnSpPr/>
          <p:nvPr/>
        </p:nvCxnSpPr>
        <p:spPr>
          <a:xfrm>
            <a:off x="400300" y="1647253"/>
            <a:ext cx="293400" cy="0"/>
          </a:xfrm>
          <a:prstGeom prst="straightConnector1">
            <a:avLst/>
          </a:prstGeom>
          <a:noFill/>
          <a:ln w="9525" cap="flat" cmpd="sng">
            <a:solidFill>
              <a:srgbClr val="2992B6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p33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2286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34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164" name="Google Shape;164;p34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algn="ctr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cons Page">
  <p:cSld name="BLANK_1">
    <p:spTree>
      <p:nvGrpSpPr>
        <p:cNvPr id="1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7" name="Google Shape;167;p36" descr="2FA@2x.png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1357287" y="3938772"/>
            <a:ext cx="556562" cy="548853"/>
          </a:xfrm>
          <a:prstGeom prst="rect">
            <a:avLst/>
          </a:prstGeom>
          <a:noFill/>
          <a:ln>
            <a:noFill/>
          </a:ln>
        </p:spPr>
      </p:pic>
      <p:pic>
        <p:nvPicPr>
          <p:cNvPr id="168" name="Google Shape;168;p36" descr="Anytime, anywhere@2x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05677" y="1296389"/>
            <a:ext cx="483961" cy="483961"/>
          </a:xfrm>
          <a:prstGeom prst="rect">
            <a:avLst/>
          </a:prstGeom>
          <a:noFill/>
          <a:ln>
            <a:noFill/>
          </a:ln>
        </p:spPr>
      </p:pic>
      <p:pic>
        <p:nvPicPr>
          <p:cNvPr id="169" name="Google Shape;169;p36" descr="Apple &amp; Android@2x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305968" y="1247987"/>
            <a:ext cx="572687" cy="580756"/>
          </a:xfrm>
          <a:prstGeom prst="rect">
            <a:avLst/>
          </a:prstGeom>
          <a:noFill/>
          <a:ln>
            <a:noFill/>
          </a:ln>
        </p:spPr>
      </p:pic>
      <p:pic>
        <p:nvPicPr>
          <p:cNvPr id="170" name="Google Shape;170;p36" descr="Auditable@2x.pn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373421" y="2215422"/>
            <a:ext cx="548472" cy="548472"/>
          </a:xfrm>
          <a:prstGeom prst="rect">
            <a:avLst/>
          </a:prstGeom>
          <a:noFill/>
          <a:ln>
            <a:noFill/>
          </a:ln>
        </p:spPr>
      </p:pic>
      <p:pic>
        <p:nvPicPr>
          <p:cNvPr id="171" name="Google Shape;171;p36" descr="Best Market Price@2x.png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301935" y="2199276"/>
            <a:ext cx="580753" cy="580756"/>
          </a:xfrm>
          <a:prstGeom prst="rect">
            <a:avLst/>
          </a:prstGeom>
          <a:noFill/>
          <a:ln>
            <a:noFill/>
          </a:ln>
        </p:spPr>
      </p:pic>
      <p:pic>
        <p:nvPicPr>
          <p:cNvPr id="172" name="Google Shape;172;p36" descr="Branded Platform@2x.png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5266634" y="2258034"/>
            <a:ext cx="580760" cy="463241"/>
          </a:xfrm>
          <a:prstGeom prst="rect">
            <a:avLst/>
          </a:prstGeom>
          <a:noFill/>
          <a:ln>
            <a:noFill/>
          </a:ln>
        </p:spPr>
      </p:pic>
      <p:pic>
        <p:nvPicPr>
          <p:cNvPr id="173" name="Google Shape;173;p36" descr="Broswer Based@2x.png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3281085" y="2244752"/>
            <a:ext cx="580760" cy="489804"/>
          </a:xfrm>
          <a:prstGeom prst="rect">
            <a:avLst/>
          </a:prstGeom>
          <a:noFill/>
          <a:ln>
            <a:noFill/>
          </a:ln>
        </p:spPr>
      </p:pic>
      <p:pic>
        <p:nvPicPr>
          <p:cNvPr id="174" name="Google Shape;174;p36" descr="Consultancy@2x.png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1397612" y="3101287"/>
            <a:ext cx="500093" cy="500096"/>
          </a:xfrm>
          <a:prstGeom prst="rect">
            <a:avLst/>
          </a:prstGeom>
          <a:noFill/>
          <a:ln>
            <a:noFill/>
          </a:ln>
        </p:spPr>
      </p:pic>
      <p:pic>
        <p:nvPicPr>
          <p:cNvPr id="175" name="Google Shape;175;p36" descr="Corporate Workflow@2x.png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5266627" y="1251195"/>
            <a:ext cx="653340" cy="5169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76" name="Google Shape;176;p36" descr="Increase productivity@2x.png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2318067" y="3060956"/>
            <a:ext cx="548489" cy="580756"/>
          </a:xfrm>
          <a:prstGeom prst="rect">
            <a:avLst/>
          </a:prstGeom>
          <a:noFill/>
          <a:ln>
            <a:noFill/>
          </a:ln>
        </p:spPr>
      </p:pic>
      <p:pic>
        <p:nvPicPr>
          <p:cNvPr id="177" name="Google Shape;177;p36" descr="Layout Management@2x.png"/>
          <p:cNvPicPr preferRelativeResize="0"/>
          <p:nvPr/>
        </p:nvPicPr>
        <p:blipFill>
          <a:blip r:embed="rId12">
            <a:alphaModFix/>
          </a:blip>
          <a:stretch>
            <a:fillRect/>
          </a:stretch>
        </p:blipFill>
        <p:spPr>
          <a:xfrm>
            <a:off x="4262167" y="3060956"/>
            <a:ext cx="556555" cy="580756"/>
          </a:xfrm>
          <a:prstGeom prst="rect">
            <a:avLst/>
          </a:prstGeom>
          <a:noFill/>
          <a:ln>
            <a:noFill/>
          </a:ln>
        </p:spPr>
      </p:pic>
      <p:pic>
        <p:nvPicPr>
          <p:cNvPr id="178" name="Google Shape;178;p36" descr="Notifications icon@2x.png"/>
          <p:cNvPicPr preferRelativeResize="0"/>
          <p:nvPr/>
        </p:nvPicPr>
        <p:blipFill>
          <a:blip r:embed="rId13">
            <a:alphaModFix/>
          </a:blip>
          <a:stretch>
            <a:fillRect/>
          </a:stretch>
        </p:blipFill>
        <p:spPr>
          <a:xfrm>
            <a:off x="3329479" y="1282153"/>
            <a:ext cx="483961" cy="512431"/>
          </a:xfrm>
          <a:prstGeom prst="rect">
            <a:avLst/>
          </a:prstGeom>
          <a:noFill/>
          <a:ln>
            <a:noFill/>
          </a:ln>
        </p:spPr>
      </p:pic>
      <p:pic>
        <p:nvPicPr>
          <p:cNvPr id="179" name="Google Shape;179;p36" descr="Partnership Icon@2x.png"/>
          <p:cNvPicPr preferRelativeResize="0"/>
          <p:nvPr/>
        </p:nvPicPr>
        <p:blipFill>
          <a:blip r:embed="rId14">
            <a:alphaModFix/>
          </a:blip>
          <a:stretch>
            <a:fillRect/>
          </a:stretch>
        </p:blipFill>
        <p:spPr>
          <a:xfrm>
            <a:off x="6314214" y="1288318"/>
            <a:ext cx="532357" cy="500096"/>
          </a:xfrm>
          <a:prstGeom prst="rect">
            <a:avLst/>
          </a:prstGeom>
          <a:noFill/>
          <a:ln>
            <a:noFill/>
          </a:ln>
        </p:spPr>
      </p:pic>
      <p:pic>
        <p:nvPicPr>
          <p:cNvPr id="180" name="Google Shape;180;p36" descr="Resource Augmentation@2x.png"/>
          <p:cNvPicPr preferRelativeResize="0"/>
          <p:nvPr/>
        </p:nvPicPr>
        <p:blipFill>
          <a:blip r:embed="rId15">
            <a:alphaModFix/>
          </a:blip>
          <a:stretch>
            <a:fillRect/>
          </a:stretch>
        </p:blipFill>
        <p:spPr>
          <a:xfrm>
            <a:off x="3321418" y="3101287"/>
            <a:ext cx="500093" cy="500096"/>
          </a:xfrm>
          <a:prstGeom prst="rect">
            <a:avLst/>
          </a:prstGeom>
          <a:noFill/>
          <a:ln>
            <a:noFill/>
          </a:ln>
        </p:spPr>
      </p:pic>
      <p:pic>
        <p:nvPicPr>
          <p:cNvPr id="181" name="Google Shape;181;p36" descr="Review History@2x.png"/>
          <p:cNvPicPr preferRelativeResize="0"/>
          <p:nvPr/>
        </p:nvPicPr>
        <p:blipFill>
          <a:blip r:embed="rId16">
            <a:alphaModFix/>
          </a:blip>
          <a:stretch>
            <a:fillRect/>
          </a:stretch>
        </p:blipFill>
        <p:spPr>
          <a:xfrm>
            <a:off x="6253719" y="2199276"/>
            <a:ext cx="653347" cy="580756"/>
          </a:xfrm>
          <a:prstGeom prst="rect">
            <a:avLst/>
          </a:prstGeom>
          <a:noFill/>
          <a:ln>
            <a:noFill/>
          </a:ln>
        </p:spPr>
      </p:pic>
      <p:pic>
        <p:nvPicPr>
          <p:cNvPr id="182" name="Google Shape;182;p36" descr="Speed and Flexibility@2x.png"/>
          <p:cNvPicPr preferRelativeResize="0"/>
          <p:nvPr/>
        </p:nvPicPr>
        <p:blipFill>
          <a:blip r:embed="rId17">
            <a:alphaModFix/>
          </a:blip>
          <a:stretch>
            <a:fillRect/>
          </a:stretch>
        </p:blipFill>
        <p:spPr>
          <a:xfrm>
            <a:off x="7238224" y="1247987"/>
            <a:ext cx="516225" cy="580756"/>
          </a:xfrm>
          <a:prstGeom prst="rect">
            <a:avLst/>
          </a:prstGeom>
          <a:noFill/>
          <a:ln>
            <a:noFill/>
          </a:ln>
        </p:spPr>
      </p:pic>
      <p:pic>
        <p:nvPicPr>
          <p:cNvPr id="183" name="Google Shape;183;p36" descr="Trade Confirmations@2x.png"/>
          <p:cNvPicPr preferRelativeResize="0"/>
          <p:nvPr/>
        </p:nvPicPr>
        <p:blipFill>
          <a:blip r:embed="rId18">
            <a:alphaModFix/>
          </a:blip>
          <a:stretch>
            <a:fillRect/>
          </a:stretch>
        </p:blipFill>
        <p:spPr>
          <a:xfrm>
            <a:off x="5278736" y="3064989"/>
            <a:ext cx="556555" cy="57269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4" name="Google Shape;184;p36" descr="Support@2x.png"/>
          <p:cNvPicPr preferRelativeResize="0"/>
          <p:nvPr/>
        </p:nvPicPr>
        <p:blipFill>
          <a:blip r:embed="rId19">
            <a:alphaModFix/>
          </a:blip>
          <a:stretch>
            <a:fillRect/>
          </a:stretch>
        </p:blipFill>
        <p:spPr>
          <a:xfrm>
            <a:off x="7254356" y="3101287"/>
            <a:ext cx="483961" cy="500096"/>
          </a:xfrm>
          <a:prstGeom prst="rect">
            <a:avLst/>
          </a:prstGeom>
          <a:noFill/>
          <a:ln>
            <a:noFill/>
          </a:ln>
        </p:spPr>
      </p:pic>
      <p:pic>
        <p:nvPicPr>
          <p:cNvPr id="185" name="Google Shape;185;p36" descr="Targeted GUI@2x.png"/>
          <p:cNvPicPr preferRelativeResize="0"/>
          <p:nvPr/>
        </p:nvPicPr>
        <p:blipFill>
          <a:blip r:embed="rId20">
            <a:alphaModFix/>
          </a:blip>
          <a:stretch>
            <a:fillRect/>
          </a:stretch>
        </p:blipFill>
        <p:spPr>
          <a:xfrm>
            <a:off x="6306153" y="3126321"/>
            <a:ext cx="548480" cy="450028"/>
          </a:xfrm>
          <a:prstGeom prst="rect">
            <a:avLst/>
          </a:prstGeom>
          <a:noFill/>
          <a:ln>
            <a:noFill/>
          </a:ln>
        </p:spPr>
      </p:pic>
      <p:pic>
        <p:nvPicPr>
          <p:cNvPr id="186" name="Google Shape;186;p36" descr="Trade For Clients@2x.png"/>
          <p:cNvPicPr preferRelativeResize="0"/>
          <p:nvPr/>
        </p:nvPicPr>
        <p:blipFill>
          <a:blip r:embed="rId21">
            <a:alphaModFix/>
          </a:blip>
          <a:stretch>
            <a:fillRect/>
          </a:stretch>
        </p:blipFill>
        <p:spPr>
          <a:xfrm>
            <a:off x="7205960" y="2199276"/>
            <a:ext cx="580753" cy="580756"/>
          </a:xfrm>
          <a:prstGeom prst="rect">
            <a:avLst/>
          </a:prstGeom>
          <a:noFill/>
          <a:ln>
            <a:noFill/>
          </a:ln>
        </p:spPr>
      </p:pic>
      <p:pic>
        <p:nvPicPr>
          <p:cNvPr id="187" name="Google Shape;187;p36" descr="Trade online@2x.png"/>
          <p:cNvPicPr preferRelativeResize="0"/>
          <p:nvPr/>
        </p:nvPicPr>
        <p:blipFill>
          <a:blip r:embed="rId22">
            <a:alphaModFix/>
          </a:blip>
          <a:stretch>
            <a:fillRect/>
          </a:stretch>
        </p:blipFill>
        <p:spPr>
          <a:xfrm>
            <a:off x="4213782" y="2191411"/>
            <a:ext cx="716037" cy="548472"/>
          </a:xfrm>
          <a:prstGeom prst="rect">
            <a:avLst/>
          </a:prstGeom>
          <a:noFill/>
          <a:ln>
            <a:noFill/>
          </a:ln>
        </p:spPr>
      </p:pic>
      <p:pic>
        <p:nvPicPr>
          <p:cNvPr id="188" name="Google Shape;188;p36" descr="Watch Market@2x.png"/>
          <p:cNvPicPr preferRelativeResize="0"/>
          <p:nvPr/>
        </p:nvPicPr>
        <p:blipFill>
          <a:blip r:embed="rId23">
            <a:alphaModFix/>
          </a:blip>
          <a:stretch>
            <a:fillRect/>
          </a:stretch>
        </p:blipFill>
        <p:spPr>
          <a:xfrm>
            <a:off x="4262169" y="1294437"/>
            <a:ext cx="556562" cy="487863"/>
          </a:xfrm>
          <a:prstGeom prst="rect">
            <a:avLst/>
          </a:prstGeom>
          <a:noFill/>
          <a:ln>
            <a:noFill/>
          </a:ln>
        </p:spPr>
      </p:pic>
      <p:sp>
        <p:nvSpPr>
          <p:cNvPr id="189" name="Google Shape;189;p36"/>
          <p:cNvSpPr txBox="1"/>
          <p:nvPr/>
        </p:nvSpPr>
        <p:spPr>
          <a:xfrm>
            <a:off x="1387275" y="398100"/>
            <a:ext cx="6170400" cy="46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">
                <a:latin typeface="Roboto Light"/>
                <a:ea typeface="Roboto Light"/>
                <a:cs typeface="Roboto Light"/>
                <a:sym typeface="Roboto Light"/>
              </a:rPr>
              <a:t>Copy these icons from the Master slide. To view the Master slides, select “View” &gt; “Master” &gt; scroll to the bottom and copy the icon you require. Do not scale these icons up from their current size or quality will diminish.</a:t>
            </a:r>
            <a:endParaRPr sz="800">
              <a:latin typeface="Roboto Light"/>
              <a:ea typeface="Roboto Light"/>
              <a:cs typeface="Roboto Light"/>
              <a:sym typeface="Roboto Light"/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cons Page 1">
  <p:cSld name="BLANK_1_1">
    <p:spTree>
      <p:nvGrpSpPr>
        <p:cNvPr id="1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p37"/>
          <p:cNvSpPr txBox="1"/>
          <p:nvPr/>
        </p:nvSpPr>
        <p:spPr>
          <a:xfrm>
            <a:off x="1387275" y="398100"/>
            <a:ext cx="6170400" cy="46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">
                <a:latin typeface="Roboto Light"/>
                <a:ea typeface="Roboto Light"/>
                <a:cs typeface="Roboto Light"/>
                <a:sym typeface="Roboto Light"/>
              </a:rPr>
              <a:t>Copy these elements from the Master slide. To view the Master slides, select “View” &gt; “Master” &gt; scroll to the bottom and copy the icon you require. Do not scale these icons up from their current size or quality will diminish.</a:t>
            </a:r>
            <a:endParaRPr sz="800"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192" name="Google Shape;192;p37"/>
          <p:cNvSpPr/>
          <p:nvPr/>
        </p:nvSpPr>
        <p:spPr>
          <a:xfrm rot="10800000">
            <a:off x="2570952" y="1645350"/>
            <a:ext cx="4002000" cy="577500"/>
          </a:xfrm>
          <a:prstGeom prst="upArrowCallout">
            <a:avLst>
              <a:gd name="adj1" fmla="val 25000"/>
              <a:gd name="adj2" fmla="val 25000"/>
              <a:gd name="adj3" fmla="val 25000"/>
              <a:gd name="adj4" fmla="val 64977"/>
            </a:avLst>
          </a:prstGeom>
          <a:solidFill>
            <a:srgbClr val="2992B6"/>
          </a:solidFill>
          <a:ln>
            <a:noFill/>
          </a:ln>
          <a:effectLst>
            <a:outerShdw blurRad="40000" dist="20000" dir="5400000" rotWithShape="0">
              <a:srgbClr val="000000">
                <a:alpha val="3765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3" name="Google Shape;193;p37"/>
          <p:cNvSpPr txBox="1"/>
          <p:nvPr/>
        </p:nvSpPr>
        <p:spPr>
          <a:xfrm>
            <a:off x="2571052" y="1645677"/>
            <a:ext cx="4002000" cy="37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42225" tIns="142225" rIns="142225" bIns="142225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FFFFFF"/>
                </a:solidFill>
                <a:latin typeface="Roboto Light"/>
                <a:ea typeface="Roboto Light"/>
                <a:cs typeface="Roboto Light"/>
                <a:sym typeface="Roboto Light"/>
              </a:rPr>
              <a:t>Handle record requests on the /FX prefix</a:t>
            </a:r>
            <a:endParaRPr sz="1200">
              <a:solidFill>
                <a:srgbClr val="FFFFFF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194" name="Google Shape;194;p37"/>
          <p:cNvSpPr/>
          <p:nvPr/>
        </p:nvSpPr>
        <p:spPr>
          <a:xfrm rot="10800000">
            <a:off x="2570952" y="2222850"/>
            <a:ext cx="4002000" cy="577500"/>
          </a:xfrm>
          <a:prstGeom prst="upArrowCallout">
            <a:avLst>
              <a:gd name="adj1" fmla="val 25000"/>
              <a:gd name="adj2" fmla="val 25000"/>
              <a:gd name="adj3" fmla="val 25000"/>
              <a:gd name="adj4" fmla="val 64977"/>
            </a:avLst>
          </a:prstGeom>
          <a:solidFill>
            <a:srgbClr val="2992B6"/>
          </a:solidFill>
          <a:ln>
            <a:noFill/>
          </a:ln>
          <a:effectLst>
            <a:outerShdw blurRad="40000" dist="20000" dir="5400000" rotWithShape="0">
              <a:srgbClr val="000000">
                <a:alpha val="3765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5" name="Google Shape;195;p37"/>
          <p:cNvSpPr txBox="1"/>
          <p:nvPr/>
        </p:nvSpPr>
        <p:spPr>
          <a:xfrm>
            <a:off x="2571052" y="2223177"/>
            <a:ext cx="4002000" cy="37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42225" tIns="142225" rIns="142225" bIns="142225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FFFFFF"/>
                </a:solidFill>
                <a:latin typeface="Roboto Light"/>
                <a:ea typeface="Roboto Light"/>
                <a:cs typeface="Roboto Light"/>
                <a:sym typeface="Roboto Light"/>
              </a:rPr>
              <a:t>Handle record requests on the /FX prefix</a:t>
            </a:r>
            <a:endParaRPr sz="1200">
              <a:solidFill>
                <a:srgbClr val="FFFFFF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196" name="Google Shape;196;p37"/>
          <p:cNvSpPr/>
          <p:nvPr/>
        </p:nvSpPr>
        <p:spPr>
          <a:xfrm rot="10800000">
            <a:off x="2570952" y="2800350"/>
            <a:ext cx="4002000" cy="577500"/>
          </a:xfrm>
          <a:prstGeom prst="upArrowCallout">
            <a:avLst>
              <a:gd name="adj1" fmla="val 25000"/>
              <a:gd name="adj2" fmla="val 25000"/>
              <a:gd name="adj3" fmla="val 25000"/>
              <a:gd name="adj4" fmla="val 64977"/>
            </a:avLst>
          </a:prstGeom>
          <a:solidFill>
            <a:srgbClr val="2992B6"/>
          </a:solidFill>
          <a:ln>
            <a:noFill/>
          </a:ln>
          <a:effectLst>
            <a:outerShdw blurRad="40000" dist="20000" dir="5400000" rotWithShape="0">
              <a:srgbClr val="000000">
                <a:alpha val="3765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7" name="Google Shape;197;p37"/>
          <p:cNvSpPr txBox="1"/>
          <p:nvPr/>
        </p:nvSpPr>
        <p:spPr>
          <a:xfrm>
            <a:off x="2571052" y="2800677"/>
            <a:ext cx="4002000" cy="37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42225" tIns="142225" rIns="142225" bIns="142225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FFFFFF"/>
                </a:solidFill>
                <a:latin typeface="Roboto Light"/>
                <a:ea typeface="Roboto Light"/>
                <a:cs typeface="Roboto Light"/>
                <a:sym typeface="Roboto Light"/>
              </a:rPr>
              <a:t>Handle record requests on the /FX prefix</a:t>
            </a:r>
            <a:endParaRPr sz="1200">
              <a:solidFill>
                <a:srgbClr val="FFFFFF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198" name="Google Shape;198;p37"/>
          <p:cNvSpPr/>
          <p:nvPr/>
        </p:nvSpPr>
        <p:spPr>
          <a:xfrm rot="10800000">
            <a:off x="2570952" y="3377850"/>
            <a:ext cx="4002000" cy="577500"/>
          </a:xfrm>
          <a:prstGeom prst="upArrowCallout">
            <a:avLst>
              <a:gd name="adj1" fmla="val 25000"/>
              <a:gd name="adj2" fmla="val 25000"/>
              <a:gd name="adj3" fmla="val 25000"/>
              <a:gd name="adj4" fmla="val 64977"/>
            </a:avLst>
          </a:prstGeom>
          <a:solidFill>
            <a:srgbClr val="2992B6"/>
          </a:solidFill>
          <a:ln>
            <a:noFill/>
          </a:ln>
          <a:effectLst>
            <a:outerShdw blurRad="40000" dist="20000" dir="5400000" rotWithShape="0">
              <a:srgbClr val="000000">
                <a:alpha val="3765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9" name="Google Shape;199;p37"/>
          <p:cNvSpPr txBox="1"/>
          <p:nvPr/>
        </p:nvSpPr>
        <p:spPr>
          <a:xfrm>
            <a:off x="2571052" y="3378177"/>
            <a:ext cx="4002000" cy="37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42225" tIns="142225" rIns="142225" bIns="142225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FFFFFF"/>
                </a:solidFill>
                <a:latin typeface="Roboto Light"/>
                <a:ea typeface="Roboto Light"/>
                <a:cs typeface="Roboto Light"/>
                <a:sym typeface="Roboto Light"/>
              </a:rPr>
              <a:t>Handle record requests on the /FX prefix</a:t>
            </a:r>
            <a:endParaRPr sz="1200">
              <a:solidFill>
                <a:srgbClr val="FFFFFF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8" name="Google Shape;208;p39" descr="Caplin Presentation Template 2017.jp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714" y="0"/>
            <a:ext cx="9142571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209" name="Google Shape;209;p39"/>
          <p:cNvSpPr txBox="1">
            <a:spLocks noGrp="1"/>
          </p:cNvSpPr>
          <p:nvPr>
            <p:ph type="ctrTitle"/>
          </p:nvPr>
        </p:nvSpPr>
        <p:spPr>
          <a:xfrm>
            <a:off x="311700" y="1264350"/>
            <a:ext cx="8520600" cy="1329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Roboto Thin"/>
              <a:buNone/>
              <a:defRPr sz="3600">
                <a:solidFill>
                  <a:srgbClr val="FFFFFF"/>
                </a:solidFill>
                <a:latin typeface="Roboto Thin"/>
                <a:ea typeface="Roboto Thin"/>
                <a:cs typeface="Roboto Thin"/>
                <a:sym typeface="Roboto Thin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9pPr>
          </a:lstStyle>
          <a:p>
            <a:endParaRPr/>
          </a:p>
        </p:txBody>
      </p:sp>
      <p:sp>
        <p:nvSpPr>
          <p:cNvPr id="210" name="Google Shape;210;p39"/>
          <p:cNvSpPr txBox="1">
            <a:spLocks noGrp="1"/>
          </p:cNvSpPr>
          <p:nvPr>
            <p:ph type="subTitle" idx="1"/>
          </p:nvPr>
        </p:nvSpPr>
        <p:spPr>
          <a:xfrm>
            <a:off x="311700" y="29150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200"/>
              <a:buFont typeface="Roboto Thin"/>
              <a:buNone/>
              <a:defRPr sz="2200">
                <a:solidFill>
                  <a:srgbClr val="FFFFFF"/>
                </a:solidFill>
                <a:latin typeface="Roboto Thin"/>
                <a:ea typeface="Roboto Thin"/>
                <a:cs typeface="Roboto Thin"/>
                <a:sym typeface="Roboto Thin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cxnSp>
        <p:nvCxnSpPr>
          <p:cNvPr id="211" name="Google Shape;211;p39"/>
          <p:cNvCxnSpPr/>
          <p:nvPr/>
        </p:nvCxnSpPr>
        <p:spPr>
          <a:xfrm>
            <a:off x="4387650" y="2754500"/>
            <a:ext cx="368700" cy="0"/>
          </a:xfrm>
          <a:prstGeom prst="straightConnector1">
            <a:avLst/>
          </a:prstGeom>
          <a:noFill/>
          <a:ln w="9525" cap="flat" cmpd="sng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12" name="Google Shape;212;p39"/>
          <p:cNvSpPr txBox="1"/>
          <p:nvPr/>
        </p:nvSpPr>
        <p:spPr>
          <a:xfrm>
            <a:off x="3640050" y="4827599"/>
            <a:ext cx="1863900" cy="1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600">
                <a:solidFill>
                  <a:srgbClr val="FFFFFF"/>
                </a:solidFill>
                <a:latin typeface="Roboto Light"/>
                <a:ea typeface="Roboto Light"/>
                <a:cs typeface="Roboto Light"/>
                <a:sym typeface="Roboto Light"/>
              </a:rPr>
              <a:t>© Caplin Systems Ltd. 2019   |   Confidential</a:t>
            </a:r>
            <a:endParaRPr sz="700">
              <a:solidFill>
                <a:srgbClr val="FFFFFF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pic>
        <p:nvPicPr>
          <p:cNvPr id="213" name="Google Shape;213;p39" descr="Caplin Logo 3.png"/>
          <p:cNvPicPr preferRelativeResize="0"/>
          <p:nvPr/>
        </p:nvPicPr>
        <p:blipFill rotWithShape="1">
          <a:blip r:embed="rId3">
            <a:alphaModFix/>
          </a:blip>
          <a:srcRect t="9"/>
          <a:stretch/>
        </p:blipFill>
        <p:spPr>
          <a:xfrm>
            <a:off x="4038787" y="612550"/>
            <a:ext cx="1066427" cy="16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 1">
  <p:cSld name="TITLE_1">
    <p:spTree>
      <p:nvGrpSpPr>
        <p:cNvPr id="1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" name="Google Shape;215;p40" descr="BG Image 1.png"/>
          <p:cNvPicPr preferRelativeResize="0"/>
          <p:nvPr/>
        </p:nvPicPr>
        <p:blipFill rotWithShape="1">
          <a:blip r:embed="rId2">
            <a:alphaModFix/>
          </a:blip>
          <a:srcRect l="9" r="9"/>
          <a:stretch/>
        </p:blipFill>
        <p:spPr>
          <a:xfrm>
            <a:off x="714" y="0"/>
            <a:ext cx="9142568" cy="5143499"/>
          </a:xfrm>
          <a:prstGeom prst="rect">
            <a:avLst/>
          </a:prstGeom>
          <a:noFill/>
          <a:ln>
            <a:noFill/>
          </a:ln>
        </p:spPr>
      </p:pic>
      <p:sp>
        <p:nvSpPr>
          <p:cNvPr id="216" name="Google Shape;216;p40"/>
          <p:cNvSpPr txBox="1">
            <a:spLocks noGrp="1"/>
          </p:cNvSpPr>
          <p:nvPr>
            <p:ph type="ctrTitle"/>
          </p:nvPr>
        </p:nvSpPr>
        <p:spPr>
          <a:xfrm>
            <a:off x="311700" y="1264350"/>
            <a:ext cx="8520600" cy="1329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Roboto Thin"/>
              <a:buNone/>
              <a:defRPr sz="3600">
                <a:solidFill>
                  <a:srgbClr val="FFFFFF"/>
                </a:solidFill>
                <a:latin typeface="Roboto Thin"/>
                <a:ea typeface="Roboto Thin"/>
                <a:cs typeface="Roboto Thin"/>
                <a:sym typeface="Roboto Thin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9pPr>
          </a:lstStyle>
          <a:p>
            <a:endParaRPr/>
          </a:p>
        </p:txBody>
      </p:sp>
      <p:sp>
        <p:nvSpPr>
          <p:cNvPr id="217" name="Google Shape;217;p40"/>
          <p:cNvSpPr txBox="1">
            <a:spLocks noGrp="1"/>
          </p:cNvSpPr>
          <p:nvPr>
            <p:ph type="subTitle" idx="1"/>
          </p:nvPr>
        </p:nvSpPr>
        <p:spPr>
          <a:xfrm>
            <a:off x="311700" y="29150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200"/>
              <a:buFont typeface="Roboto Thin"/>
              <a:buNone/>
              <a:defRPr sz="2200">
                <a:solidFill>
                  <a:srgbClr val="FFFFFF"/>
                </a:solidFill>
                <a:latin typeface="Roboto Thin"/>
                <a:ea typeface="Roboto Thin"/>
                <a:cs typeface="Roboto Thin"/>
                <a:sym typeface="Roboto Thin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cxnSp>
        <p:nvCxnSpPr>
          <p:cNvPr id="218" name="Google Shape;218;p40"/>
          <p:cNvCxnSpPr/>
          <p:nvPr/>
        </p:nvCxnSpPr>
        <p:spPr>
          <a:xfrm>
            <a:off x="4387650" y="2754500"/>
            <a:ext cx="368700" cy="0"/>
          </a:xfrm>
          <a:prstGeom prst="straightConnector1">
            <a:avLst/>
          </a:prstGeom>
          <a:noFill/>
          <a:ln w="9525" cap="flat" cmpd="sng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19" name="Google Shape;219;p40"/>
          <p:cNvSpPr txBox="1"/>
          <p:nvPr/>
        </p:nvSpPr>
        <p:spPr>
          <a:xfrm>
            <a:off x="3640050" y="4827599"/>
            <a:ext cx="1863900" cy="1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600">
                <a:solidFill>
                  <a:srgbClr val="FFFFFF"/>
                </a:solidFill>
                <a:latin typeface="Roboto Light"/>
                <a:ea typeface="Roboto Light"/>
                <a:cs typeface="Roboto Light"/>
                <a:sym typeface="Roboto Light"/>
              </a:rPr>
              <a:t>© Caplin Systems Ltd. 2019   |   Confidential</a:t>
            </a:r>
            <a:endParaRPr sz="700">
              <a:solidFill>
                <a:srgbClr val="FFFFFF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pic>
        <p:nvPicPr>
          <p:cNvPr id="220" name="Google Shape;220;p40" descr="Caplin Logo 3.png"/>
          <p:cNvPicPr preferRelativeResize="0"/>
          <p:nvPr/>
        </p:nvPicPr>
        <p:blipFill rotWithShape="1">
          <a:blip r:embed="rId3">
            <a:alphaModFix/>
          </a:blip>
          <a:srcRect t="9"/>
          <a:stretch/>
        </p:blipFill>
        <p:spPr>
          <a:xfrm>
            <a:off x="4038787" y="612550"/>
            <a:ext cx="1066427" cy="16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 1 1">
  <p:cSld name="TITLE_1_1">
    <p:spTree>
      <p:nvGrpSpPr>
        <p:cNvPr id="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2" name="Google Shape;222;p41" descr="BG Image 2.png"/>
          <p:cNvPicPr preferRelativeResize="0"/>
          <p:nvPr/>
        </p:nvPicPr>
        <p:blipFill rotWithShape="1">
          <a:blip r:embed="rId2">
            <a:alphaModFix/>
          </a:blip>
          <a:srcRect l="9" r="9"/>
          <a:stretch/>
        </p:blipFill>
        <p:spPr>
          <a:xfrm>
            <a:off x="714" y="0"/>
            <a:ext cx="9142568" cy="5143499"/>
          </a:xfrm>
          <a:prstGeom prst="rect">
            <a:avLst/>
          </a:prstGeom>
          <a:noFill/>
          <a:ln>
            <a:noFill/>
          </a:ln>
        </p:spPr>
      </p:pic>
      <p:sp>
        <p:nvSpPr>
          <p:cNvPr id="223" name="Google Shape;223;p41"/>
          <p:cNvSpPr txBox="1">
            <a:spLocks noGrp="1"/>
          </p:cNvSpPr>
          <p:nvPr>
            <p:ph type="ctrTitle"/>
          </p:nvPr>
        </p:nvSpPr>
        <p:spPr>
          <a:xfrm>
            <a:off x="311700" y="1264350"/>
            <a:ext cx="8520600" cy="1329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Roboto Thin"/>
              <a:buNone/>
              <a:defRPr sz="3600">
                <a:solidFill>
                  <a:srgbClr val="FFFFFF"/>
                </a:solidFill>
                <a:latin typeface="Roboto Thin"/>
                <a:ea typeface="Roboto Thin"/>
                <a:cs typeface="Roboto Thin"/>
                <a:sym typeface="Roboto Thin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9pPr>
          </a:lstStyle>
          <a:p>
            <a:endParaRPr/>
          </a:p>
        </p:txBody>
      </p:sp>
      <p:sp>
        <p:nvSpPr>
          <p:cNvPr id="224" name="Google Shape;224;p41"/>
          <p:cNvSpPr txBox="1">
            <a:spLocks noGrp="1"/>
          </p:cNvSpPr>
          <p:nvPr>
            <p:ph type="subTitle" idx="1"/>
          </p:nvPr>
        </p:nvSpPr>
        <p:spPr>
          <a:xfrm>
            <a:off x="311700" y="29150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200"/>
              <a:buFont typeface="Roboto Thin"/>
              <a:buNone/>
              <a:defRPr sz="2200">
                <a:solidFill>
                  <a:srgbClr val="FFFFFF"/>
                </a:solidFill>
                <a:latin typeface="Roboto Thin"/>
                <a:ea typeface="Roboto Thin"/>
                <a:cs typeface="Roboto Thin"/>
                <a:sym typeface="Roboto Thin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cxnSp>
        <p:nvCxnSpPr>
          <p:cNvPr id="225" name="Google Shape;225;p41"/>
          <p:cNvCxnSpPr/>
          <p:nvPr/>
        </p:nvCxnSpPr>
        <p:spPr>
          <a:xfrm>
            <a:off x="4387650" y="2754500"/>
            <a:ext cx="368700" cy="0"/>
          </a:xfrm>
          <a:prstGeom prst="straightConnector1">
            <a:avLst/>
          </a:prstGeom>
          <a:noFill/>
          <a:ln w="9525" cap="flat" cmpd="sng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26" name="Google Shape;226;p41"/>
          <p:cNvSpPr txBox="1"/>
          <p:nvPr/>
        </p:nvSpPr>
        <p:spPr>
          <a:xfrm>
            <a:off x="3640050" y="4827599"/>
            <a:ext cx="1863900" cy="1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600">
                <a:solidFill>
                  <a:srgbClr val="FFFFFF"/>
                </a:solidFill>
                <a:latin typeface="Roboto Light"/>
                <a:ea typeface="Roboto Light"/>
                <a:cs typeface="Roboto Light"/>
                <a:sym typeface="Roboto Light"/>
              </a:rPr>
              <a:t>© Caplin Systems Ltd. 2019   |   Confidential</a:t>
            </a:r>
            <a:endParaRPr sz="700">
              <a:solidFill>
                <a:srgbClr val="FFFFFF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pic>
        <p:nvPicPr>
          <p:cNvPr id="227" name="Google Shape;227;p41" descr="Caplin Logo 3.png"/>
          <p:cNvPicPr preferRelativeResize="0"/>
          <p:nvPr/>
        </p:nvPicPr>
        <p:blipFill rotWithShape="1">
          <a:blip r:embed="rId3">
            <a:alphaModFix/>
          </a:blip>
          <a:srcRect t="9"/>
          <a:stretch/>
        </p:blipFill>
        <p:spPr>
          <a:xfrm>
            <a:off x="4038787" y="612550"/>
            <a:ext cx="1066427" cy="16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9" name="Google Shape;229;p42" descr="Caplin Presentation Template 20172.jp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9144000" cy="5144310"/>
          </a:xfrm>
          <a:prstGeom prst="rect">
            <a:avLst/>
          </a:prstGeom>
          <a:noFill/>
          <a:ln>
            <a:noFill/>
          </a:ln>
        </p:spPr>
      </p:pic>
      <p:sp>
        <p:nvSpPr>
          <p:cNvPr id="230" name="Google Shape;230;p42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081730"/>
              </a:buClr>
              <a:buSzPts val="2400"/>
              <a:buFont typeface="Roboto Thin"/>
              <a:buNone/>
              <a:defRPr sz="2400">
                <a:solidFill>
                  <a:srgbClr val="081730"/>
                </a:solidFill>
                <a:latin typeface="Roboto Thin"/>
                <a:ea typeface="Roboto Thin"/>
                <a:cs typeface="Roboto Thin"/>
                <a:sym typeface="Roboto Thin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231" name="Google Shape;231;p42"/>
          <p:cNvSpPr txBox="1"/>
          <p:nvPr/>
        </p:nvSpPr>
        <p:spPr>
          <a:xfrm>
            <a:off x="3640047" y="4797397"/>
            <a:ext cx="1863900" cy="21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600">
                <a:solidFill>
                  <a:srgbClr val="999999"/>
                </a:solidFill>
                <a:latin typeface="Roboto Light"/>
                <a:ea typeface="Roboto Light"/>
                <a:cs typeface="Roboto Light"/>
                <a:sym typeface="Roboto Light"/>
              </a:rPr>
              <a:t>© Caplin Systems Ltd. 2019 | Confidential</a:t>
            </a:r>
            <a:endParaRPr sz="700">
              <a:solidFill>
                <a:srgbClr val="999999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pic>
        <p:nvPicPr>
          <p:cNvPr id="232" name="Google Shape;232;p42" descr="Caplin Logo 2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281475" y="4871950"/>
            <a:ext cx="710126" cy="1088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bg>
      <p:bgPr>
        <a:blipFill rotWithShape="1"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5"/>
          <p:cNvSpPr txBox="1">
            <a:spLocks noGrp="1"/>
          </p:cNvSpPr>
          <p:nvPr>
            <p:ph type="title"/>
          </p:nvPr>
        </p:nvSpPr>
        <p:spPr>
          <a:xfrm>
            <a:off x="427672" y="1649096"/>
            <a:ext cx="8259127" cy="7893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sz="44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29" name="Google Shape;29;p5"/>
          <p:cNvSpPr txBox="1">
            <a:spLocks noGrp="1"/>
          </p:cNvSpPr>
          <p:nvPr>
            <p:ph type="body" idx="1"/>
          </p:nvPr>
        </p:nvSpPr>
        <p:spPr>
          <a:xfrm>
            <a:off x="427673" y="2444195"/>
            <a:ext cx="8259127" cy="11251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28600" algn="l" rtl="0">
              <a:spcBef>
                <a:spcPts val="400"/>
              </a:spcBef>
              <a:spcAft>
                <a:spcPts val="0"/>
              </a:spcAft>
              <a:buClr>
                <a:schemeClr val="accent6"/>
              </a:buClr>
              <a:buSzPts val="1600"/>
              <a:buFont typeface="Merriweather Sans"/>
              <a:buNone/>
              <a:defRPr sz="2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SzPts val="2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24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0" name="Google Shape;30;p5"/>
          <p:cNvSpPr txBox="1">
            <a:spLocks noGrp="1"/>
          </p:cNvSpPr>
          <p:nvPr>
            <p:ph type="sldNum" idx="1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p:transition>
    <p:fade thruBlk="1"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 1">
  <p:cSld name="SECTION_HEADER_1">
    <p:spTree>
      <p:nvGrpSpPr>
        <p:cNvPr id="1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4" name="Google Shape;234;p43" descr="Caplin Presentation Template 20173.jp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9144000" cy="5144310"/>
          </a:xfrm>
          <a:prstGeom prst="rect">
            <a:avLst/>
          </a:prstGeom>
          <a:noFill/>
          <a:ln>
            <a:noFill/>
          </a:ln>
        </p:spPr>
      </p:pic>
      <p:sp>
        <p:nvSpPr>
          <p:cNvPr id="235" name="Google Shape;235;p43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Roboto Thin"/>
              <a:buNone/>
              <a:defRPr sz="2400">
                <a:solidFill>
                  <a:srgbClr val="FFFFFF"/>
                </a:solidFill>
                <a:latin typeface="Roboto Thin"/>
                <a:ea typeface="Roboto Thin"/>
                <a:cs typeface="Roboto Thin"/>
                <a:sym typeface="Roboto Thin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None/>
              <a:defRPr sz="2400">
                <a:solidFill>
                  <a:srgbClr val="FFFFFF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None/>
              <a:defRPr sz="2400">
                <a:solidFill>
                  <a:srgbClr val="FFFFFF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None/>
              <a:defRPr sz="2400">
                <a:solidFill>
                  <a:srgbClr val="FFFFFF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None/>
              <a:defRPr sz="2400">
                <a:solidFill>
                  <a:srgbClr val="FFFFFF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None/>
              <a:defRPr sz="2400">
                <a:solidFill>
                  <a:srgbClr val="FFFFFF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None/>
              <a:defRPr sz="2400">
                <a:solidFill>
                  <a:srgbClr val="FFFFFF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None/>
              <a:defRPr sz="2400">
                <a:solidFill>
                  <a:srgbClr val="FFFFFF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None/>
              <a:defRPr sz="2400">
                <a:solidFill>
                  <a:srgbClr val="FFFFFF"/>
                </a:solidFill>
              </a:defRPr>
            </a:lvl9pPr>
          </a:lstStyle>
          <a:p>
            <a:endParaRPr/>
          </a:p>
        </p:txBody>
      </p:sp>
      <p:sp>
        <p:nvSpPr>
          <p:cNvPr id="236" name="Google Shape;236;p43"/>
          <p:cNvSpPr txBox="1"/>
          <p:nvPr/>
        </p:nvSpPr>
        <p:spPr>
          <a:xfrm>
            <a:off x="3640047" y="4797397"/>
            <a:ext cx="1863900" cy="21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600">
                <a:solidFill>
                  <a:srgbClr val="FFFFFF"/>
                </a:solidFill>
                <a:latin typeface="Roboto Light"/>
                <a:ea typeface="Roboto Light"/>
                <a:cs typeface="Roboto Light"/>
                <a:sym typeface="Roboto Light"/>
              </a:rPr>
              <a:t>© Caplin Systems Ltd. 2019 | Confidential</a:t>
            </a:r>
            <a:endParaRPr sz="700">
              <a:solidFill>
                <a:srgbClr val="FFFFFF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pic>
        <p:nvPicPr>
          <p:cNvPr id="237" name="Google Shape;237;p43" descr="Caplin Logo 4.png"/>
          <p:cNvPicPr preferRelativeResize="0"/>
          <p:nvPr/>
        </p:nvPicPr>
        <p:blipFill rotWithShape="1">
          <a:blip r:embed="rId3">
            <a:alphaModFix/>
          </a:blip>
          <a:srcRect b="10"/>
          <a:stretch/>
        </p:blipFill>
        <p:spPr>
          <a:xfrm>
            <a:off x="8281475" y="4871950"/>
            <a:ext cx="710126" cy="1088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p44"/>
          <p:cNvSpPr txBox="1">
            <a:spLocks noGrp="1"/>
          </p:cNvSpPr>
          <p:nvPr>
            <p:ph type="title"/>
          </p:nvPr>
        </p:nvSpPr>
        <p:spPr>
          <a:xfrm>
            <a:off x="311700" y="173600"/>
            <a:ext cx="8520600" cy="399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Font typeface="Roboto Thin"/>
              <a:buNone/>
              <a:defRPr>
                <a:latin typeface="Roboto Thin"/>
                <a:ea typeface="Roboto Thin"/>
                <a:cs typeface="Roboto Thin"/>
                <a:sym typeface="Roboto Thin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Font typeface="Roboto Thin"/>
              <a:buNone/>
              <a:defRPr>
                <a:latin typeface="Roboto Thin"/>
                <a:ea typeface="Roboto Thin"/>
                <a:cs typeface="Roboto Thin"/>
                <a:sym typeface="Roboto Thin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Font typeface="Roboto Thin"/>
              <a:buNone/>
              <a:defRPr>
                <a:latin typeface="Roboto Thin"/>
                <a:ea typeface="Roboto Thin"/>
                <a:cs typeface="Roboto Thin"/>
                <a:sym typeface="Roboto Thin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Font typeface="Roboto Thin"/>
              <a:buNone/>
              <a:defRPr>
                <a:latin typeface="Roboto Thin"/>
                <a:ea typeface="Roboto Thin"/>
                <a:cs typeface="Roboto Thin"/>
                <a:sym typeface="Roboto Thin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Font typeface="Roboto Thin"/>
              <a:buNone/>
              <a:defRPr>
                <a:latin typeface="Roboto Thin"/>
                <a:ea typeface="Roboto Thin"/>
                <a:cs typeface="Roboto Thin"/>
                <a:sym typeface="Roboto Thin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Font typeface="Roboto Thin"/>
              <a:buNone/>
              <a:defRPr>
                <a:latin typeface="Roboto Thin"/>
                <a:ea typeface="Roboto Thin"/>
                <a:cs typeface="Roboto Thin"/>
                <a:sym typeface="Roboto Thin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Font typeface="Roboto Thin"/>
              <a:buNone/>
              <a:defRPr>
                <a:latin typeface="Roboto Thin"/>
                <a:ea typeface="Roboto Thin"/>
                <a:cs typeface="Roboto Thin"/>
                <a:sym typeface="Roboto Thin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Font typeface="Roboto Thin"/>
              <a:buNone/>
              <a:defRPr>
                <a:latin typeface="Roboto Thin"/>
                <a:ea typeface="Roboto Thin"/>
                <a:cs typeface="Roboto Thin"/>
                <a:sym typeface="Roboto Thin"/>
              </a:defRPr>
            </a:lvl9pPr>
          </a:lstStyle>
          <a:p>
            <a:endParaRPr/>
          </a:p>
        </p:txBody>
      </p:sp>
      <p:sp>
        <p:nvSpPr>
          <p:cNvPr id="240" name="Google Shape;240;p44"/>
          <p:cNvSpPr txBox="1">
            <a:spLocks noGrp="1"/>
          </p:cNvSpPr>
          <p:nvPr>
            <p:ph type="body" idx="1"/>
          </p:nvPr>
        </p:nvSpPr>
        <p:spPr>
          <a:xfrm>
            <a:off x="311700" y="959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30200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marL="914400" lvl="1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cxnSp>
        <p:nvCxnSpPr>
          <p:cNvPr id="241" name="Google Shape;241;p44"/>
          <p:cNvCxnSpPr/>
          <p:nvPr/>
        </p:nvCxnSpPr>
        <p:spPr>
          <a:xfrm>
            <a:off x="4465650" y="688203"/>
            <a:ext cx="212700" cy="0"/>
          </a:xfrm>
          <a:prstGeom prst="straightConnector1">
            <a:avLst/>
          </a:prstGeom>
          <a:noFill/>
          <a:ln w="9525" cap="flat" cmpd="sng">
            <a:solidFill>
              <a:srgbClr val="2992B6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Google Shape;243;p45"/>
          <p:cNvSpPr txBox="1">
            <a:spLocks noGrp="1"/>
          </p:cNvSpPr>
          <p:nvPr>
            <p:ph type="title"/>
          </p:nvPr>
        </p:nvSpPr>
        <p:spPr>
          <a:xfrm>
            <a:off x="311700" y="173600"/>
            <a:ext cx="8520600" cy="45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44" name="Google Shape;244;p4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45" name="Google Shape;245;p4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cxnSp>
        <p:nvCxnSpPr>
          <p:cNvPr id="246" name="Google Shape;246;p45"/>
          <p:cNvCxnSpPr/>
          <p:nvPr/>
        </p:nvCxnSpPr>
        <p:spPr>
          <a:xfrm>
            <a:off x="4465650" y="688203"/>
            <a:ext cx="212700" cy="0"/>
          </a:xfrm>
          <a:prstGeom prst="straightConnector1">
            <a:avLst/>
          </a:prstGeom>
          <a:noFill/>
          <a:ln w="9525" cap="flat" cmpd="sng">
            <a:solidFill>
              <a:srgbClr val="2992B6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Google Shape;248;p46"/>
          <p:cNvSpPr txBox="1">
            <a:spLocks noGrp="1"/>
          </p:cNvSpPr>
          <p:nvPr>
            <p:ph type="title"/>
          </p:nvPr>
        </p:nvSpPr>
        <p:spPr>
          <a:xfrm>
            <a:off x="311700" y="173600"/>
            <a:ext cx="8520600" cy="45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cxnSp>
        <p:nvCxnSpPr>
          <p:cNvPr id="249" name="Google Shape;249;p46"/>
          <p:cNvCxnSpPr/>
          <p:nvPr/>
        </p:nvCxnSpPr>
        <p:spPr>
          <a:xfrm>
            <a:off x="4465650" y="688203"/>
            <a:ext cx="212700" cy="0"/>
          </a:xfrm>
          <a:prstGeom prst="straightConnector1">
            <a:avLst/>
          </a:prstGeom>
          <a:noFill/>
          <a:ln w="9525" cap="flat" cmpd="sng">
            <a:solidFill>
              <a:srgbClr val="2992B6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Google Shape;251;p47"/>
          <p:cNvSpPr txBox="1">
            <a:spLocks noGrp="1"/>
          </p:cNvSpPr>
          <p:nvPr>
            <p:ph type="body" idx="1"/>
          </p:nvPr>
        </p:nvSpPr>
        <p:spPr>
          <a:xfrm>
            <a:off x="311700" y="1084800"/>
            <a:ext cx="77586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52" name="Google Shape;252;p47"/>
          <p:cNvSpPr txBox="1">
            <a:spLocks noGrp="1"/>
          </p:cNvSpPr>
          <p:nvPr>
            <p:ph type="title"/>
          </p:nvPr>
        </p:nvSpPr>
        <p:spPr>
          <a:xfrm>
            <a:off x="311700" y="173600"/>
            <a:ext cx="8520600" cy="45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cxnSp>
        <p:nvCxnSpPr>
          <p:cNvPr id="253" name="Google Shape;253;p47"/>
          <p:cNvCxnSpPr/>
          <p:nvPr/>
        </p:nvCxnSpPr>
        <p:spPr>
          <a:xfrm>
            <a:off x="418400" y="688203"/>
            <a:ext cx="212700" cy="0"/>
          </a:xfrm>
          <a:prstGeom prst="straightConnector1">
            <a:avLst/>
          </a:prstGeom>
          <a:noFill/>
          <a:ln w="9525" cap="flat" cmpd="sng">
            <a:solidFill>
              <a:srgbClr val="2992B6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Google Shape;255;p48"/>
          <p:cNvSpPr txBox="1">
            <a:spLocks noGrp="1"/>
          </p:cNvSpPr>
          <p:nvPr>
            <p:ph type="title"/>
          </p:nvPr>
        </p:nvSpPr>
        <p:spPr>
          <a:xfrm>
            <a:off x="703500" y="861525"/>
            <a:ext cx="7737000" cy="2274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400"/>
              <a:buNone/>
              <a:defRPr sz="3400"/>
            </a:lvl1pPr>
            <a:lvl2pPr lvl="1" rtl="0">
              <a:spcBef>
                <a:spcPts val="0"/>
              </a:spcBef>
              <a:spcAft>
                <a:spcPts val="0"/>
              </a:spcAft>
              <a:buSzPts val="3400"/>
              <a:buNone/>
              <a:defRPr sz="3400"/>
            </a:lvl2pPr>
            <a:lvl3pPr lvl="2" rtl="0">
              <a:spcBef>
                <a:spcPts val="0"/>
              </a:spcBef>
              <a:spcAft>
                <a:spcPts val="0"/>
              </a:spcAft>
              <a:buSzPts val="3400"/>
              <a:buNone/>
              <a:defRPr sz="3400"/>
            </a:lvl3pPr>
            <a:lvl4pPr lvl="3" rtl="0">
              <a:spcBef>
                <a:spcPts val="0"/>
              </a:spcBef>
              <a:spcAft>
                <a:spcPts val="0"/>
              </a:spcAft>
              <a:buSzPts val="3400"/>
              <a:buNone/>
              <a:defRPr sz="3400"/>
            </a:lvl4pPr>
            <a:lvl5pPr lvl="4" rtl="0">
              <a:spcBef>
                <a:spcPts val="0"/>
              </a:spcBef>
              <a:spcAft>
                <a:spcPts val="0"/>
              </a:spcAft>
              <a:buSzPts val="3400"/>
              <a:buNone/>
              <a:defRPr sz="3400"/>
            </a:lvl5pPr>
            <a:lvl6pPr lvl="5" rtl="0">
              <a:spcBef>
                <a:spcPts val="0"/>
              </a:spcBef>
              <a:spcAft>
                <a:spcPts val="0"/>
              </a:spcAft>
              <a:buSzPts val="3400"/>
              <a:buNone/>
              <a:defRPr sz="3400"/>
            </a:lvl6pPr>
            <a:lvl7pPr lvl="6" rtl="0">
              <a:spcBef>
                <a:spcPts val="0"/>
              </a:spcBef>
              <a:spcAft>
                <a:spcPts val="0"/>
              </a:spcAft>
              <a:buSzPts val="3400"/>
              <a:buNone/>
              <a:defRPr sz="3400"/>
            </a:lvl7pPr>
            <a:lvl8pPr lvl="7" rtl="0">
              <a:spcBef>
                <a:spcPts val="0"/>
              </a:spcBef>
              <a:spcAft>
                <a:spcPts val="0"/>
              </a:spcAft>
              <a:buSzPts val="3400"/>
              <a:buNone/>
              <a:defRPr sz="3400"/>
            </a:lvl8pPr>
            <a:lvl9pPr lvl="8" rtl="0">
              <a:spcBef>
                <a:spcPts val="0"/>
              </a:spcBef>
              <a:spcAft>
                <a:spcPts val="0"/>
              </a:spcAft>
              <a:buSzPts val="3400"/>
              <a:buNone/>
              <a:defRPr sz="3400"/>
            </a:lvl9pPr>
          </a:lstStyle>
          <a:p>
            <a:endParaRPr/>
          </a:p>
        </p:txBody>
      </p:sp>
      <p:cxnSp>
        <p:nvCxnSpPr>
          <p:cNvPr id="256" name="Google Shape;256;p48"/>
          <p:cNvCxnSpPr/>
          <p:nvPr/>
        </p:nvCxnSpPr>
        <p:spPr>
          <a:xfrm>
            <a:off x="4262400" y="2713828"/>
            <a:ext cx="619200" cy="0"/>
          </a:xfrm>
          <a:prstGeom prst="straightConnector1">
            <a:avLst/>
          </a:prstGeom>
          <a:noFill/>
          <a:ln w="9525" cap="flat" cmpd="sng">
            <a:solidFill>
              <a:srgbClr val="2992B6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Google Shape;258;p4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rgbClr val="DBE0E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9" name="Google Shape;259;p4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260" name="Google Shape;260;p4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261" name="Google Shape;261;p49"/>
          <p:cNvSpPr txBox="1">
            <a:spLocks noGrp="1"/>
          </p:cNvSpPr>
          <p:nvPr>
            <p:ph type="title"/>
          </p:nvPr>
        </p:nvSpPr>
        <p:spPr>
          <a:xfrm>
            <a:off x="311700" y="1578975"/>
            <a:ext cx="4127700" cy="45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cxnSp>
        <p:nvCxnSpPr>
          <p:cNvPr id="262" name="Google Shape;262;p49"/>
          <p:cNvCxnSpPr/>
          <p:nvPr/>
        </p:nvCxnSpPr>
        <p:spPr>
          <a:xfrm>
            <a:off x="418400" y="2093578"/>
            <a:ext cx="212700" cy="0"/>
          </a:xfrm>
          <a:prstGeom prst="straightConnector1">
            <a:avLst/>
          </a:prstGeom>
          <a:noFill/>
          <a:ln w="9525" cap="flat" cmpd="sng">
            <a:solidFill>
              <a:srgbClr val="2992B6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Image">
  <p:cSld name="SECTION_TITLE_AND_DESCRIPTION_1">
    <p:spTree>
      <p:nvGrpSpPr>
        <p:cNvPr id="1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Google Shape;264;p50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rgbClr val="F4F6F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5" name="Google Shape;265;p50"/>
          <p:cNvSpPr txBox="1">
            <a:spLocks noGrp="1"/>
          </p:cNvSpPr>
          <p:nvPr>
            <p:ph type="title"/>
          </p:nvPr>
        </p:nvSpPr>
        <p:spPr>
          <a:xfrm>
            <a:off x="265500" y="983160"/>
            <a:ext cx="4155600" cy="586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2pPr>
            <a:lvl3pPr lvl="2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3pPr>
            <a:lvl4pPr lvl="3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4pPr>
            <a:lvl5pPr lvl="4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5pPr>
            <a:lvl6pPr lvl="5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6pPr>
            <a:lvl7pPr lvl="6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7pPr>
            <a:lvl8pPr lvl="7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8pPr>
            <a:lvl9pPr lvl="8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9pPr>
          </a:lstStyle>
          <a:p>
            <a:endParaRPr/>
          </a:p>
        </p:txBody>
      </p:sp>
      <p:sp>
        <p:nvSpPr>
          <p:cNvPr id="266" name="Google Shape;266;p50"/>
          <p:cNvSpPr txBox="1">
            <a:spLocks noGrp="1"/>
          </p:cNvSpPr>
          <p:nvPr>
            <p:ph type="subTitle" idx="1"/>
          </p:nvPr>
        </p:nvSpPr>
        <p:spPr>
          <a:xfrm>
            <a:off x="265500" y="19827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cxnSp>
        <p:nvCxnSpPr>
          <p:cNvPr id="267" name="Google Shape;267;p50"/>
          <p:cNvCxnSpPr/>
          <p:nvPr/>
        </p:nvCxnSpPr>
        <p:spPr>
          <a:xfrm>
            <a:off x="400300" y="1647253"/>
            <a:ext cx="293400" cy="0"/>
          </a:xfrm>
          <a:prstGeom prst="straightConnector1">
            <a:avLst/>
          </a:prstGeom>
          <a:noFill/>
          <a:ln w="9525" cap="flat" cmpd="sng">
            <a:solidFill>
              <a:srgbClr val="2992B6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Google Shape;269;p51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2286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Google Shape;271;p52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272" name="Google Shape;272;p52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algn="ctr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bg>
      <p:bgPr>
        <a:blipFill rotWithShape="1"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6"/>
          <p:cNvSpPr txBox="1"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3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33" name="Google Shape;33;p6"/>
          <p:cNvSpPr txBox="1"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marL="457200" marR="0" lvl="0" indent="-228600" algn="l" rtl="0">
              <a:spcBef>
                <a:spcPts val="400"/>
              </a:spcBef>
              <a:spcAft>
                <a:spcPts val="0"/>
              </a:spcAft>
              <a:buClr>
                <a:schemeClr val="accent6"/>
              </a:buClr>
              <a:buSzPts val="1600"/>
              <a:buFont typeface="Merriweather Sans"/>
              <a:buNone/>
              <a:defRPr sz="2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4" name="Google Shape;34;p6"/>
          <p:cNvSpPr txBox="1">
            <a:spLocks noGrp="1"/>
          </p:cNvSpPr>
          <p:nvPr>
            <p:ph type="body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92100" algn="l" rtl="0">
              <a:spcBef>
                <a:spcPts val="400"/>
              </a:spcBef>
              <a:spcAft>
                <a:spcPts val="0"/>
              </a:spcAft>
              <a:buClr>
                <a:schemeClr val="accent6"/>
              </a:buClr>
              <a:buSzPts val="1000"/>
              <a:buFont typeface="Merriweather Sans"/>
              <a:buChar char="▶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–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5" name="Google Shape;35;p6"/>
          <p:cNvSpPr txBox="1">
            <a:spLocks noGrp="1"/>
          </p:cNvSpPr>
          <p:nvPr>
            <p:ph type="body" idx="3"/>
          </p:nvPr>
        </p:nvSpPr>
        <p:spPr>
          <a:xfrm>
            <a:off x="4645028" y="1151335"/>
            <a:ext cx="4041775" cy="4798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marL="457200" marR="0" lvl="0" indent="-228600" algn="l" rtl="0">
              <a:spcBef>
                <a:spcPts val="400"/>
              </a:spcBef>
              <a:spcAft>
                <a:spcPts val="0"/>
              </a:spcAft>
              <a:buClr>
                <a:schemeClr val="accent6"/>
              </a:buClr>
              <a:buSzPts val="1600"/>
              <a:buFont typeface="Merriweather Sans"/>
              <a:buNone/>
              <a:defRPr sz="2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6" name="Google Shape;36;p6"/>
          <p:cNvSpPr txBox="1">
            <a:spLocks noGrp="1"/>
          </p:cNvSpPr>
          <p:nvPr>
            <p:ph type="body" idx="4"/>
          </p:nvPr>
        </p:nvSpPr>
        <p:spPr>
          <a:xfrm>
            <a:off x="4645028" y="1631156"/>
            <a:ext cx="4041775" cy="29634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92100" algn="l" rtl="0">
              <a:spcBef>
                <a:spcPts val="400"/>
              </a:spcBef>
              <a:spcAft>
                <a:spcPts val="0"/>
              </a:spcAft>
              <a:buClr>
                <a:schemeClr val="accent6"/>
              </a:buClr>
              <a:buSzPts val="1000"/>
              <a:buFont typeface="Merriweather Sans"/>
              <a:buChar char="▶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–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7" name="Google Shape;37;p6"/>
          <p:cNvSpPr txBox="1">
            <a:spLocks noGrp="1"/>
          </p:cNvSpPr>
          <p:nvPr>
            <p:ph type="sldNum" idx="1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p:transition>
    <p:fade thruBlk="1"/>
  </p:transition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cons Page">
  <p:cSld name="BLANK_1">
    <p:spTree>
      <p:nvGrpSpPr>
        <p:cNvPr id="1" name="Shape 2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5" name="Google Shape;275;p54" descr="2FA@2x.png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1357287" y="3938772"/>
            <a:ext cx="556562" cy="548853"/>
          </a:xfrm>
          <a:prstGeom prst="rect">
            <a:avLst/>
          </a:prstGeom>
          <a:noFill/>
          <a:ln>
            <a:noFill/>
          </a:ln>
        </p:spPr>
      </p:pic>
      <p:pic>
        <p:nvPicPr>
          <p:cNvPr id="276" name="Google Shape;276;p54" descr="Anytime, anywhere@2x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05677" y="1296389"/>
            <a:ext cx="483961" cy="483961"/>
          </a:xfrm>
          <a:prstGeom prst="rect">
            <a:avLst/>
          </a:prstGeom>
          <a:noFill/>
          <a:ln>
            <a:noFill/>
          </a:ln>
        </p:spPr>
      </p:pic>
      <p:pic>
        <p:nvPicPr>
          <p:cNvPr id="277" name="Google Shape;277;p54" descr="Apple &amp; Android@2x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305968" y="1247987"/>
            <a:ext cx="572687" cy="580756"/>
          </a:xfrm>
          <a:prstGeom prst="rect">
            <a:avLst/>
          </a:prstGeom>
          <a:noFill/>
          <a:ln>
            <a:noFill/>
          </a:ln>
        </p:spPr>
      </p:pic>
      <p:pic>
        <p:nvPicPr>
          <p:cNvPr id="278" name="Google Shape;278;p54" descr="Auditable@2x.pn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373421" y="2215422"/>
            <a:ext cx="548472" cy="548472"/>
          </a:xfrm>
          <a:prstGeom prst="rect">
            <a:avLst/>
          </a:prstGeom>
          <a:noFill/>
          <a:ln>
            <a:noFill/>
          </a:ln>
        </p:spPr>
      </p:pic>
      <p:pic>
        <p:nvPicPr>
          <p:cNvPr id="279" name="Google Shape;279;p54" descr="Best Market Price@2x.png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301935" y="2199276"/>
            <a:ext cx="580753" cy="580756"/>
          </a:xfrm>
          <a:prstGeom prst="rect">
            <a:avLst/>
          </a:prstGeom>
          <a:noFill/>
          <a:ln>
            <a:noFill/>
          </a:ln>
        </p:spPr>
      </p:pic>
      <p:pic>
        <p:nvPicPr>
          <p:cNvPr id="280" name="Google Shape;280;p54" descr="Branded Platform@2x.png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5266634" y="2258034"/>
            <a:ext cx="580760" cy="463241"/>
          </a:xfrm>
          <a:prstGeom prst="rect">
            <a:avLst/>
          </a:prstGeom>
          <a:noFill/>
          <a:ln>
            <a:noFill/>
          </a:ln>
        </p:spPr>
      </p:pic>
      <p:pic>
        <p:nvPicPr>
          <p:cNvPr id="281" name="Google Shape;281;p54" descr="Broswer Based@2x.png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3281085" y="2244752"/>
            <a:ext cx="580760" cy="489804"/>
          </a:xfrm>
          <a:prstGeom prst="rect">
            <a:avLst/>
          </a:prstGeom>
          <a:noFill/>
          <a:ln>
            <a:noFill/>
          </a:ln>
        </p:spPr>
      </p:pic>
      <p:pic>
        <p:nvPicPr>
          <p:cNvPr id="282" name="Google Shape;282;p54" descr="Consultancy@2x.png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1397612" y="3101287"/>
            <a:ext cx="500093" cy="500096"/>
          </a:xfrm>
          <a:prstGeom prst="rect">
            <a:avLst/>
          </a:prstGeom>
          <a:noFill/>
          <a:ln>
            <a:noFill/>
          </a:ln>
        </p:spPr>
      </p:pic>
      <p:pic>
        <p:nvPicPr>
          <p:cNvPr id="283" name="Google Shape;283;p54" descr="Corporate Workflow@2x.png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5266627" y="1251195"/>
            <a:ext cx="653340" cy="5169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84" name="Google Shape;284;p54" descr="Increase productivity@2x.png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2318067" y="3060956"/>
            <a:ext cx="548489" cy="580756"/>
          </a:xfrm>
          <a:prstGeom prst="rect">
            <a:avLst/>
          </a:prstGeom>
          <a:noFill/>
          <a:ln>
            <a:noFill/>
          </a:ln>
        </p:spPr>
      </p:pic>
      <p:pic>
        <p:nvPicPr>
          <p:cNvPr id="285" name="Google Shape;285;p54" descr="Layout Management@2x.png"/>
          <p:cNvPicPr preferRelativeResize="0"/>
          <p:nvPr/>
        </p:nvPicPr>
        <p:blipFill>
          <a:blip r:embed="rId12">
            <a:alphaModFix/>
          </a:blip>
          <a:stretch>
            <a:fillRect/>
          </a:stretch>
        </p:blipFill>
        <p:spPr>
          <a:xfrm>
            <a:off x="4262167" y="3060956"/>
            <a:ext cx="556555" cy="580756"/>
          </a:xfrm>
          <a:prstGeom prst="rect">
            <a:avLst/>
          </a:prstGeom>
          <a:noFill/>
          <a:ln>
            <a:noFill/>
          </a:ln>
        </p:spPr>
      </p:pic>
      <p:pic>
        <p:nvPicPr>
          <p:cNvPr id="286" name="Google Shape;286;p54" descr="Notifications icon@2x.png"/>
          <p:cNvPicPr preferRelativeResize="0"/>
          <p:nvPr/>
        </p:nvPicPr>
        <p:blipFill>
          <a:blip r:embed="rId13">
            <a:alphaModFix/>
          </a:blip>
          <a:stretch>
            <a:fillRect/>
          </a:stretch>
        </p:blipFill>
        <p:spPr>
          <a:xfrm>
            <a:off x="3329479" y="1282153"/>
            <a:ext cx="483961" cy="512431"/>
          </a:xfrm>
          <a:prstGeom prst="rect">
            <a:avLst/>
          </a:prstGeom>
          <a:noFill/>
          <a:ln>
            <a:noFill/>
          </a:ln>
        </p:spPr>
      </p:pic>
      <p:pic>
        <p:nvPicPr>
          <p:cNvPr id="287" name="Google Shape;287;p54" descr="Partnership Icon@2x.png"/>
          <p:cNvPicPr preferRelativeResize="0"/>
          <p:nvPr/>
        </p:nvPicPr>
        <p:blipFill>
          <a:blip r:embed="rId14">
            <a:alphaModFix/>
          </a:blip>
          <a:stretch>
            <a:fillRect/>
          </a:stretch>
        </p:blipFill>
        <p:spPr>
          <a:xfrm>
            <a:off x="6314214" y="1288318"/>
            <a:ext cx="532357" cy="500096"/>
          </a:xfrm>
          <a:prstGeom prst="rect">
            <a:avLst/>
          </a:prstGeom>
          <a:noFill/>
          <a:ln>
            <a:noFill/>
          </a:ln>
        </p:spPr>
      </p:pic>
      <p:pic>
        <p:nvPicPr>
          <p:cNvPr id="288" name="Google Shape;288;p54" descr="Resource Augmentation@2x.png"/>
          <p:cNvPicPr preferRelativeResize="0"/>
          <p:nvPr/>
        </p:nvPicPr>
        <p:blipFill>
          <a:blip r:embed="rId15">
            <a:alphaModFix/>
          </a:blip>
          <a:stretch>
            <a:fillRect/>
          </a:stretch>
        </p:blipFill>
        <p:spPr>
          <a:xfrm>
            <a:off x="3321418" y="3101287"/>
            <a:ext cx="500093" cy="500096"/>
          </a:xfrm>
          <a:prstGeom prst="rect">
            <a:avLst/>
          </a:prstGeom>
          <a:noFill/>
          <a:ln>
            <a:noFill/>
          </a:ln>
        </p:spPr>
      </p:pic>
      <p:pic>
        <p:nvPicPr>
          <p:cNvPr id="289" name="Google Shape;289;p54" descr="Review History@2x.png"/>
          <p:cNvPicPr preferRelativeResize="0"/>
          <p:nvPr/>
        </p:nvPicPr>
        <p:blipFill>
          <a:blip r:embed="rId16">
            <a:alphaModFix/>
          </a:blip>
          <a:stretch>
            <a:fillRect/>
          </a:stretch>
        </p:blipFill>
        <p:spPr>
          <a:xfrm>
            <a:off x="6253719" y="2199276"/>
            <a:ext cx="653347" cy="580756"/>
          </a:xfrm>
          <a:prstGeom prst="rect">
            <a:avLst/>
          </a:prstGeom>
          <a:noFill/>
          <a:ln>
            <a:noFill/>
          </a:ln>
        </p:spPr>
      </p:pic>
      <p:pic>
        <p:nvPicPr>
          <p:cNvPr id="290" name="Google Shape;290;p54" descr="Speed and Flexibility@2x.png"/>
          <p:cNvPicPr preferRelativeResize="0"/>
          <p:nvPr/>
        </p:nvPicPr>
        <p:blipFill>
          <a:blip r:embed="rId17">
            <a:alphaModFix/>
          </a:blip>
          <a:stretch>
            <a:fillRect/>
          </a:stretch>
        </p:blipFill>
        <p:spPr>
          <a:xfrm>
            <a:off x="7238224" y="1247987"/>
            <a:ext cx="516225" cy="580756"/>
          </a:xfrm>
          <a:prstGeom prst="rect">
            <a:avLst/>
          </a:prstGeom>
          <a:noFill/>
          <a:ln>
            <a:noFill/>
          </a:ln>
        </p:spPr>
      </p:pic>
      <p:pic>
        <p:nvPicPr>
          <p:cNvPr id="291" name="Google Shape;291;p54" descr="Trade Confirmations@2x.png"/>
          <p:cNvPicPr preferRelativeResize="0"/>
          <p:nvPr/>
        </p:nvPicPr>
        <p:blipFill>
          <a:blip r:embed="rId18">
            <a:alphaModFix/>
          </a:blip>
          <a:stretch>
            <a:fillRect/>
          </a:stretch>
        </p:blipFill>
        <p:spPr>
          <a:xfrm>
            <a:off x="5278736" y="3064989"/>
            <a:ext cx="556555" cy="572690"/>
          </a:xfrm>
          <a:prstGeom prst="rect">
            <a:avLst/>
          </a:prstGeom>
          <a:noFill/>
          <a:ln>
            <a:noFill/>
          </a:ln>
        </p:spPr>
      </p:pic>
      <p:pic>
        <p:nvPicPr>
          <p:cNvPr id="292" name="Google Shape;292;p54" descr="Support@2x.png"/>
          <p:cNvPicPr preferRelativeResize="0"/>
          <p:nvPr/>
        </p:nvPicPr>
        <p:blipFill>
          <a:blip r:embed="rId19">
            <a:alphaModFix/>
          </a:blip>
          <a:stretch>
            <a:fillRect/>
          </a:stretch>
        </p:blipFill>
        <p:spPr>
          <a:xfrm>
            <a:off x="7254356" y="3101287"/>
            <a:ext cx="483961" cy="500096"/>
          </a:xfrm>
          <a:prstGeom prst="rect">
            <a:avLst/>
          </a:prstGeom>
          <a:noFill/>
          <a:ln>
            <a:noFill/>
          </a:ln>
        </p:spPr>
      </p:pic>
      <p:pic>
        <p:nvPicPr>
          <p:cNvPr id="293" name="Google Shape;293;p54" descr="Targeted GUI@2x.png"/>
          <p:cNvPicPr preferRelativeResize="0"/>
          <p:nvPr/>
        </p:nvPicPr>
        <p:blipFill>
          <a:blip r:embed="rId20">
            <a:alphaModFix/>
          </a:blip>
          <a:stretch>
            <a:fillRect/>
          </a:stretch>
        </p:blipFill>
        <p:spPr>
          <a:xfrm>
            <a:off x="6306153" y="3126321"/>
            <a:ext cx="548480" cy="450028"/>
          </a:xfrm>
          <a:prstGeom prst="rect">
            <a:avLst/>
          </a:prstGeom>
          <a:noFill/>
          <a:ln>
            <a:noFill/>
          </a:ln>
        </p:spPr>
      </p:pic>
      <p:pic>
        <p:nvPicPr>
          <p:cNvPr id="294" name="Google Shape;294;p54" descr="Trade For Clients@2x.png"/>
          <p:cNvPicPr preferRelativeResize="0"/>
          <p:nvPr/>
        </p:nvPicPr>
        <p:blipFill>
          <a:blip r:embed="rId21">
            <a:alphaModFix/>
          </a:blip>
          <a:stretch>
            <a:fillRect/>
          </a:stretch>
        </p:blipFill>
        <p:spPr>
          <a:xfrm>
            <a:off x="7205960" y="2199276"/>
            <a:ext cx="580753" cy="580756"/>
          </a:xfrm>
          <a:prstGeom prst="rect">
            <a:avLst/>
          </a:prstGeom>
          <a:noFill/>
          <a:ln>
            <a:noFill/>
          </a:ln>
        </p:spPr>
      </p:pic>
      <p:pic>
        <p:nvPicPr>
          <p:cNvPr id="295" name="Google Shape;295;p54" descr="Trade online@2x.png"/>
          <p:cNvPicPr preferRelativeResize="0"/>
          <p:nvPr/>
        </p:nvPicPr>
        <p:blipFill>
          <a:blip r:embed="rId22">
            <a:alphaModFix/>
          </a:blip>
          <a:stretch>
            <a:fillRect/>
          </a:stretch>
        </p:blipFill>
        <p:spPr>
          <a:xfrm>
            <a:off x="4213782" y="2191411"/>
            <a:ext cx="716037" cy="548472"/>
          </a:xfrm>
          <a:prstGeom prst="rect">
            <a:avLst/>
          </a:prstGeom>
          <a:noFill/>
          <a:ln>
            <a:noFill/>
          </a:ln>
        </p:spPr>
      </p:pic>
      <p:pic>
        <p:nvPicPr>
          <p:cNvPr id="296" name="Google Shape;296;p54" descr="Watch Market@2x.png"/>
          <p:cNvPicPr preferRelativeResize="0"/>
          <p:nvPr/>
        </p:nvPicPr>
        <p:blipFill>
          <a:blip r:embed="rId23">
            <a:alphaModFix/>
          </a:blip>
          <a:stretch>
            <a:fillRect/>
          </a:stretch>
        </p:blipFill>
        <p:spPr>
          <a:xfrm>
            <a:off x="4262169" y="1294437"/>
            <a:ext cx="556562" cy="487863"/>
          </a:xfrm>
          <a:prstGeom prst="rect">
            <a:avLst/>
          </a:prstGeom>
          <a:noFill/>
          <a:ln>
            <a:noFill/>
          </a:ln>
        </p:spPr>
      </p:pic>
      <p:sp>
        <p:nvSpPr>
          <p:cNvPr id="297" name="Google Shape;297;p54"/>
          <p:cNvSpPr txBox="1"/>
          <p:nvPr/>
        </p:nvSpPr>
        <p:spPr>
          <a:xfrm>
            <a:off x="1387275" y="398100"/>
            <a:ext cx="6170400" cy="46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">
                <a:latin typeface="Roboto Light"/>
                <a:ea typeface="Roboto Light"/>
                <a:cs typeface="Roboto Light"/>
                <a:sym typeface="Roboto Light"/>
              </a:rPr>
              <a:t>Copy these icons from the Master slide. To view the Master slides, select “View” &gt; “Master” &gt; scroll to the bottom and copy the icon you require. Do not scale these icons up from their current size or quality will diminish.</a:t>
            </a:r>
            <a:endParaRPr sz="800">
              <a:latin typeface="Roboto Light"/>
              <a:ea typeface="Roboto Light"/>
              <a:cs typeface="Roboto Light"/>
              <a:sym typeface="Roboto Light"/>
            </a:endParaRPr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cons Page 1">
  <p:cSld name="BLANK_1_1">
    <p:spTree>
      <p:nvGrpSpPr>
        <p:cNvPr id="1" name="Shape 2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" name="Google Shape;299;p55"/>
          <p:cNvSpPr txBox="1"/>
          <p:nvPr/>
        </p:nvSpPr>
        <p:spPr>
          <a:xfrm>
            <a:off x="1387275" y="398100"/>
            <a:ext cx="6170400" cy="46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">
                <a:latin typeface="Roboto Light"/>
                <a:ea typeface="Roboto Light"/>
                <a:cs typeface="Roboto Light"/>
                <a:sym typeface="Roboto Light"/>
              </a:rPr>
              <a:t>Copy these elements from the Master slide. To view the Master slides, select “View” &gt; “Master” &gt; scroll to the bottom and copy the icon you require. Do not scale these icons up from their current size or quality will diminish.</a:t>
            </a:r>
            <a:endParaRPr sz="800"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300" name="Google Shape;300;p55"/>
          <p:cNvSpPr/>
          <p:nvPr/>
        </p:nvSpPr>
        <p:spPr>
          <a:xfrm rot="10800000">
            <a:off x="2570952" y="1645350"/>
            <a:ext cx="4002000" cy="577500"/>
          </a:xfrm>
          <a:prstGeom prst="upArrowCallout">
            <a:avLst>
              <a:gd name="adj1" fmla="val 25000"/>
              <a:gd name="adj2" fmla="val 25000"/>
              <a:gd name="adj3" fmla="val 25000"/>
              <a:gd name="adj4" fmla="val 64977"/>
            </a:avLst>
          </a:prstGeom>
          <a:solidFill>
            <a:srgbClr val="2992B6"/>
          </a:solidFill>
          <a:ln>
            <a:noFill/>
          </a:ln>
          <a:effectLst>
            <a:outerShdw blurRad="40000" dist="20000" dir="5400000" rotWithShape="0">
              <a:srgbClr val="000000">
                <a:alpha val="3765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1" name="Google Shape;301;p55"/>
          <p:cNvSpPr txBox="1"/>
          <p:nvPr/>
        </p:nvSpPr>
        <p:spPr>
          <a:xfrm>
            <a:off x="2571052" y="1645677"/>
            <a:ext cx="4002000" cy="37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42225" tIns="142225" rIns="142225" bIns="142225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FFFFFF"/>
                </a:solidFill>
                <a:latin typeface="Roboto Light"/>
                <a:ea typeface="Roboto Light"/>
                <a:cs typeface="Roboto Light"/>
                <a:sym typeface="Roboto Light"/>
              </a:rPr>
              <a:t>Handle record requests on the /FX prefix</a:t>
            </a:r>
            <a:endParaRPr sz="1200">
              <a:solidFill>
                <a:srgbClr val="FFFFFF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302" name="Google Shape;302;p55"/>
          <p:cNvSpPr/>
          <p:nvPr/>
        </p:nvSpPr>
        <p:spPr>
          <a:xfrm rot="10800000">
            <a:off x="2570952" y="2222850"/>
            <a:ext cx="4002000" cy="577500"/>
          </a:xfrm>
          <a:prstGeom prst="upArrowCallout">
            <a:avLst>
              <a:gd name="adj1" fmla="val 25000"/>
              <a:gd name="adj2" fmla="val 25000"/>
              <a:gd name="adj3" fmla="val 25000"/>
              <a:gd name="adj4" fmla="val 64977"/>
            </a:avLst>
          </a:prstGeom>
          <a:solidFill>
            <a:srgbClr val="2992B6"/>
          </a:solidFill>
          <a:ln>
            <a:noFill/>
          </a:ln>
          <a:effectLst>
            <a:outerShdw blurRad="40000" dist="20000" dir="5400000" rotWithShape="0">
              <a:srgbClr val="000000">
                <a:alpha val="3765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3" name="Google Shape;303;p55"/>
          <p:cNvSpPr txBox="1"/>
          <p:nvPr/>
        </p:nvSpPr>
        <p:spPr>
          <a:xfrm>
            <a:off x="2571052" y="2223177"/>
            <a:ext cx="4002000" cy="37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42225" tIns="142225" rIns="142225" bIns="142225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FFFFFF"/>
                </a:solidFill>
                <a:latin typeface="Roboto Light"/>
                <a:ea typeface="Roboto Light"/>
                <a:cs typeface="Roboto Light"/>
                <a:sym typeface="Roboto Light"/>
              </a:rPr>
              <a:t>Handle record requests on the /FX prefix</a:t>
            </a:r>
            <a:endParaRPr sz="1200">
              <a:solidFill>
                <a:srgbClr val="FFFFFF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304" name="Google Shape;304;p55"/>
          <p:cNvSpPr/>
          <p:nvPr/>
        </p:nvSpPr>
        <p:spPr>
          <a:xfrm rot="10800000">
            <a:off x="2570952" y="2800350"/>
            <a:ext cx="4002000" cy="577500"/>
          </a:xfrm>
          <a:prstGeom prst="upArrowCallout">
            <a:avLst>
              <a:gd name="adj1" fmla="val 25000"/>
              <a:gd name="adj2" fmla="val 25000"/>
              <a:gd name="adj3" fmla="val 25000"/>
              <a:gd name="adj4" fmla="val 64977"/>
            </a:avLst>
          </a:prstGeom>
          <a:solidFill>
            <a:srgbClr val="2992B6"/>
          </a:solidFill>
          <a:ln>
            <a:noFill/>
          </a:ln>
          <a:effectLst>
            <a:outerShdw blurRad="40000" dist="20000" dir="5400000" rotWithShape="0">
              <a:srgbClr val="000000">
                <a:alpha val="3765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5" name="Google Shape;305;p55"/>
          <p:cNvSpPr txBox="1"/>
          <p:nvPr/>
        </p:nvSpPr>
        <p:spPr>
          <a:xfrm>
            <a:off x="2571052" y="2800677"/>
            <a:ext cx="4002000" cy="37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42225" tIns="142225" rIns="142225" bIns="142225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FFFFFF"/>
                </a:solidFill>
                <a:latin typeface="Roboto Light"/>
                <a:ea typeface="Roboto Light"/>
                <a:cs typeface="Roboto Light"/>
                <a:sym typeface="Roboto Light"/>
              </a:rPr>
              <a:t>Handle record requests on the /FX prefix</a:t>
            </a:r>
            <a:endParaRPr sz="1200">
              <a:solidFill>
                <a:srgbClr val="FFFFFF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306" name="Google Shape;306;p55"/>
          <p:cNvSpPr/>
          <p:nvPr/>
        </p:nvSpPr>
        <p:spPr>
          <a:xfrm rot="10800000">
            <a:off x="2570952" y="3377850"/>
            <a:ext cx="4002000" cy="577500"/>
          </a:xfrm>
          <a:prstGeom prst="upArrowCallout">
            <a:avLst>
              <a:gd name="adj1" fmla="val 25000"/>
              <a:gd name="adj2" fmla="val 25000"/>
              <a:gd name="adj3" fmla="val 25000"/>
              <a:gd name="adj4" fmla="val 64977"/>
            </a:avLst>
          </a:prstGeom>
          <a:solidFill>
            <a:srgbClr val="2992B6"/>
          </a:solidFill>
          <a:ln>
            <a:noFill/>
          </a:ln>
          <a:effectLst>
            <a:outerShdw blurRad="40000" dist="20000" dir="5400000" rotWithShape="0">
              <a:srgbClr val="000000">
                <a:alpha val="3765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7" name="Google Shape;307;p55"/>
          <p:cNvSpPr txBox="1"/>
          <p:nvPr/>
        </p:nvSpPr>
        <p:spPr>
          <a:xfrm>
            <a:off x="2571052" y="3378177"/>
            <a:ext cx="4002000" cy="37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42225" tIns="142225" rIns="142225" bIns="142225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FFFFFF"/>
                </a:solidFill>
                <a:latin typeface="Roboto Light"/>
                <a:ea typeface="Roboto Light"/>
                <a:cs typeface="Roboto Light"/>
                <a:sym typeface="Roboto Light"/>
              </a:rPr>
              <a:t>Handle record requests on the /FX prefix</a:t>
            </a:r>
            <a:endParaRPr sz="1200">
              <a:solidFill>
                <a:srgbClr val="FFFFFF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 1">
  <p:cSld name="OBJECT_1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3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" name="Google Shape;309;p56"/>
          <p:cNvSpPr txBox="1"/>
          <p:nvPr/>
        </p:nvSpPr>
        <p:spPr>
          <a:xfrm>
            <a:off x="6029775" y="4778675"/>
            <a:ext cx="2974200" cy="29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© CAPLIN SYSTEMS LTD 2016  |  </a:t>
            </a:r>
            <a:r>
              <a:rPr lang="en-US" sz="800" b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CONFIDENTIAL</a:t>
            </a:r>
            <a:endParaRPr sz="800" b="1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rgbClr val="FFFFFF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 1">
  <p:cSld name="TWO_OBJECTS_WITH_TEXT_1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31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Alternate III">
  <p:cSld name="BLANK_1_1_1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3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" name="Google Shape;312;p58"/>
          <p:cNvSpPr txBox="1"/>
          <p:nvPr/>
        </p:nvSpPr>
        <p:spPr>
          <a:xfrm>
            <a:off x="56000" y="4778675"/>
            <a:ext cx="2974200" cy="29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">
                <a:solidFill>
                  <a:srgbClr val="B7B7B7"/>
                </a:solidFill>
                <a:latin typeface="Open Sans"/>
                <a:ea typeface="Open Sans"/>
                <a:cs typeface="Open Sans"/>
                <a:sym typeface="Open Sans"/>
              </a:rPr>
              <a:t>© CAPLIN SYSTEMS LTD 2016  |  </a:t>
            </a:r>
            <a:r>
              <a:rPr lang="en-US" sz="800" b="1">
                <a:solidFill>
                  <a:srgbClr val="B7B7B7"/>
                </a:solidFill>
                <a:latin typeface="Open Sans"/>
                <a:ea typeface="Open Sans"/>
                <a:cs typeface="Open Sans"/>
                <a:sym typeface="Open Sans"/>
              </a:rPr>
              <a:t>CONFIDENTIAL</a:t>
            </a:r>
            <a:endParaRPr sz="800" b="1">
              <a:solidFill>
                <a:srgbClr val="B7B7B7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solidFill>
                <a:srgbClr val="B7B7B7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313" name="Google Shape;313;p58"/>
          <p:cNvSpPr txBox="1">
            <a:spLocks noGrp="1"/>
          </p:cNvSpPr>
          <p:nvPr>
            <p:ph type="body" idx="1"/>
          </p:nvPr>
        </p:nvSpPr>
        <p:spPr>
          <a:xfrm>
            <a:off x="3627150" y="2145196"/>
            <a:ext cx="5111700" cy="275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rtl="0">
              <a:spcBef>
                <a:spcPts val="0"/>
              </a:spcBef>
              <a:spcAft>
                <a:spcPts val="0"/>
              </a:spcAft>
              <a:buClr>
                <a:srgbClr val="3D3D3B"/>
              </a:buClr>
              <a:buSzPts val="1800"/>
              <a:buFont typeface="Roboto"/>
              <a:buChar char="●"/>
              <a:defRPr>
                <a:solidFill>
                  <a:srgbClr val="3D3D3B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lvl="1" indent="-317500" rtl="0">
              <a:spcBef>
                <a:spcPts val="1600"/>
              </a:spcBef>
              <a:spcAft>
                <a:spcPts val="0"/>
              </a:spcAft>
              <a:buClr>
                <a:srgbClr val="3D3D3B"/>
              </a:buClr>
              <a:buSzPts val="1400"/>
              <a:buFont typeface="Roboto"/>
              <a:buChar char="○"/>
              <a:defRPr>
                <a:solidFill>
                  <a:srgbClr val="3D3D3B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1371600" lvl="2" indent="-317500" rtl="0">
              <a:spcBef>
                <a:spcPts val="1600"/>
              </a:spcBef>
              <a:spcAft>
                <a:spcPts val="0"/>
              </a:spcAft>
              <a:buClr>
                <a:srgbClr val="3D3D3B"/>
              </a:buClr>
              <a:buSzPts val="1400"/>
              <a:buFont typeface="Roboto"/>
              <a:buChar char="■"/>
              <a:defRPr>
                <a:solidFill>
                  <a:srgbClr val="3D3D3B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1828800" lvl="3" indent="-317500" rtl="0">
              <a:spcBef>
                <a:spcPts val="1600"/>
              </a:spcBef>
              <a:spcAft>
                <a:spcPts val="0"/>
              </a:spcAft>
              <a:buClr>
                <a:srgbClr val="3D3D3B"/>
              </a:buClr>
              <a:buSzPts val="1400"/>
              <a:buFont typeface="Roboto"/>
              <a:buChar char="●"/>
              <a:defRPr>
                <a:solidFill>
                  <a:srgbClr val="3D3D3B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2286000" lvl="4" indent="-317500" rtl="0">
              <a:spcBef>
                <a:spcPts val="1600"/>
              </a:spcBef>
              <a:spcAft>
                <a:spcPts val="0"/>
              </a:spcAft>
              <a:buClr>
                <a:srgbClr val="3D3D3B"/>
              </a:buClr>
              <a:buSzPts val="1400"/>
              <a:buFont typeface="Roboto"/>
              <a:buChar char="○"/>
              <a:defRPr>
                <a:solidFill>
                  <a:srgbClr val="3D3D3B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2743200" lvl="5" indent="-317500" rtl="0">
              <a:spcBef>
                <a:spcPts val="1600"/>
              </a:spcBef>
              <a:spcAft>
                <a:spcPts val="0"/>
              </a:spcAft>
              <a:buClr>
                <a:srgbClr val="3D3D3B"/>
              </a:buClr>
              <a:buSzPts val="1400"/>
              <a:buFont typeface="Roboto"/>
              <a:buChar char="■"/>
              <a:defRPr>
                <a:solidFill>
                  <a:srgbClr val="3D3D3B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3200400" lvl="6" indent="-317500" rtl="0">
              <a:spcBef>
                <a:spcPts val="1600"/>
              </a:spcBef>
              <a:spcAft>
                <a:spcPts val="0"/>
              </a:spcAft>
              <a:buClr>
                <a:srgbClr val="3D3D3B"/>
              </a:buClr>
              <a:buSzPts val="1400"/>
              <a:buFont typeface="Roboto"/>
              <a:buChar char="●"/>
              <a:defRPr>
                <a:solidFill>
                  <a:srgbClr val="3D3D3B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3657600" lvl="7" indent="-317500" rtl="0">
              <a:spcBef>
                <a:spcPts val="1600"/>
              </a:spcBef>
              <a:spcAft>
                <a:spcPts val="0"/>
              </a:spcAft>
              <a:buClr>
                <a:srgbClr val="3D3D3B"/>
              </a:buClr>
              <a:buSzPts val="1400"/>
              <a:buFont typeface="Roboto"/>
              <a:buChar char="○"/>
              <a:defRPr>
                <a:solidFill>
                  <a:srgbClr val="3D3D3B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4114800" lvl="8" indent="-317500" rtl="0">
              <a:spcBef>
                <a:spcPts val="1600"/>
              </a:spcBef>
              <a:spcAft>
                <a:spcPts val="1600"/>
              </a:spcAft>
              <a:buClr>
                <a:srgbClr val="3D3D3B"/>
              </a:buClr>
              <a:buSzPts val="1400"/>
              <a:buFont typeface="Roboto"/>
              <a:buChar char="■"/>
              <a:defRPr>
                <a:solidFill>
                  <a:srgbClr val="3D3D3B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  <p:sp>
        <p:nvSpPr>
          <p:cNvPr id="314" name="Google Shape;314;p58"/>
          <p:cNvSpPr txBox="1">
            <a:spLocks noGrp="1"/>
          </p:cNvSpPr>
          <p:nvPr>
            <p:ph type="body" idx="2"/>
          </p:nvPr>
        </p:nvSpPr>
        <p:spPr>
          <a:xfrm>
            <a:off x="236550" y="2145200"/>
            <a:ext cx="3885300" cy="351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28600" rtl="0">
              <a:spcBef>
                <a:spcPts val="0"/>
              </a:spcBef>
              <a:spcAft>
                <a:spcPts val="0"/>
              </a:spcAft>
              <a:buClr>
                <a:srgbClr val="3D3D3B"/>
              </a:buClr>
              <a:buSzPts val="1800"/>
              <a:buFont typeface="Roboto"/>
              <a:buNone/>
              <a:defRPr>
                <a:solidFill>
                  <a:srgbClr val="3D3D3B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lvl="1" indent="-228600" rtl="0">
              <a:spcBef>
                <a:spcPts val="1600"/>
              </a:spcBef>
              <a:spcAft>
                <a:spcPts val="0"/>
              </a:spcAft>
              <a:buClr>
                <a:srgbClr val="3D3D3B"/>
              </a:buClr>
              <a:buSzPts val="1400"/>
              <a:buFont typeface="Roboto"/>
              <a:buNone/>
              <a:defRPr>
                <a:solidFill>
                  <a:srgbClr val="3D3D3B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1371600" lvl="2" indent="-228600" rtl="0">
              <a:spcBef>
                <a:spcPts val="1600"/>
              </a:spcBef>
              <a:spcAft>
                <a:spcPts val="0"/>
              </a:spcAft>
              <a:buClr>
                <a:srgbClr val="3D3D3B"/>
              </a:buClr>
              <a:buSzPts val="1400"/>
              <a:buFont typeface="Roboto"/>
              <a:buNone/>
              <a:defRPr>
                <a:solidFill>
                  <a:srgbClr val="3D3D3B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1828800" lvl="3" indent="-228600" rtl="0">
              <a:spcBef>
                <a:spcPts val="1600"/>
              </a:spcBef>
              <a:spcAft>
                <a:spcPts val="0"/>
              </a:spcAft>
              <a:buClr>
                <a:srgbClr val="3D3D3B"/>
              </a:buClr>
              <a:buSzPts val="1400"/>
              <a:buFont typeface="Roboto"/>
              <a:buNone/>
              <a:defRPr>
                <a:solidFill>
                  <a:srgbClr val="3D3D3B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2286000" lvl="4" indent="-228600" rtl="0">
              <a:spcBef>
                <a:spcPts val="1600"/>
              </a:spcBef>
              <a:spcAft>
                <a:spcPts val="0"/>
              </a:spcAft>
              <a:buClr>
                <a:srgbClr val="3D3D3B"/>
              </a:buClr>
              <a:buSzPts val="1400"/>
              <a:buFont typeface="Roboto"/>
              <a:buNone/>
              <a:defRPr>
                <a:solidFill>
                  <a:srgbClr val="3D3D3B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2743200" lvl="5" indent="-228600" rtl="0">
              <a:spcBef>
                <a:spcPts val="1600"/>
              </a:spcBef>
              <a:spcAft>
                <a:spcPts val="0"/>
              </a:spcAft>
              <a:buClr>
                <a:srgbClr val="3D3D3B"/>
              </a:buClr>
              <a:buSzPts val="1400"/>
              <a:buFont typeface="Roboto"/>
              <a:buNone/>
              <a:defRPr>
                <a:solidFill>
                  <a:srgbClr val="3D3D3B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3200400" lvl="6" indent="-228600" rtl="0">
              <a:spcBef>
                <a:spcPts val="1600"/>
              </a:spcBef>
              <a:spcAft>
                <a:spcPts val="0"/>
              </a:spcAft>
              <a:buClr>
                <a:srgbClr val="3D3D3B"/>
              </a:buClr>
              <a:buSzPts val="1400"/>
              <a:buFont typeface="Roboto"/>
              <a:buNone/>
              <a:defRPr>
                <a:solidFill>
                  <a:srgbClr val="3D3D3B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3657600" lvl="7" indent="-228600" rtl="0">
              <a:spcBef>
                <a:spcPts val="1600"/>
              </a:spcBef>
              <a:spcAft>
                <a:spcPts val="0"/>
              </a:spcAft>
              <a:buClr>
                <a:srgbClr val="3D3D3B"/>
              </a:buClr>
              <a:buSzPts val="1400"/>
              <a:buFont typeface="Roboto"/>
              <a:buNone/>
              <a:defRPr>
                <a:solidFill>
                  <a:srgbClr val="3D3D3B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4114800" lvl="8" indent="-228600" rtl="0">
              <a:spcBef>
                <a:spcPts val="1600"/>
              </a:spcBef>
              <a:spcAft>
                <a:spcPts val="1600"/>
              </a:spcAft>
              <a:buClr>
                <a:srgbClr val="3D3D3B"/>
              </a:buClr>
              <a:buSzPts val="1400"/>
              <a:buFont typeface="Roboto"/>
              <a:buNone/>
              <a:defRPr>
                <a:solidFill>
                  <a:srgbClr val="3D3D3B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  <p:sp>
        <p:nvSpPr>
          <p:cNvPr id="315" name="Google Shape;315;p58"/>
          <p:cNvSpPr txBox="1">
            <a:spLocks noGrp="1"/>
          </p:cNvSpPr>
          <p:nvPr>
            <p:ph type="title"/>
          </p:nvPr>
        </p:nvSpPr>
        <p:spPr>
          <a:xfrm>
            <a:off x="649050" y="150950"/>
            <a:ext cx="6981600" cy="909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rgbClr val="3D3D3B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3D3D3B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3D3D3B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3D3D3B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3D3D3B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3D3D3B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3D3D3B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3D3D3B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3D3D3B"/>
                </a:solidFill>
              </a:defRPr>
            </a:lvl9pPr>
          </a:lstStyle>
          <a:p>
            <a:endParaRPr/>
          </a:p>
        </p:txBody>
      </p:sp>
      <p:sp>
        <p:nvSpPr>
          <p:cNvPr id="316" name="Google Shape;316;p58"/>
          <p:cNvSpPr txBox="1">
            <a:spLocks noGrp="1"/>
          </p:cNvSpPr>
          <p:nvPr>
            <p:ph type="subTitle" idx="3"/>
          </p:nvPr>
        </p:nvSpPr>
        <p:spPr>
          <a:xfrm>
            <a:off x="649050" y="1412075"/>
            <a:ext cx="2563800" cy="3810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2100">
                <a:solidFill>
                  <a:srgbClr val="3D3D3B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1pPr>
            <a:lvl2pPr lvl="1" rtl="0">
              <a:spcBef>
                <a:spcPts val="1600"/>
              </a:spcBef>
              <a:spcAft>
                <a:spcPts val="0"/>
              </a:spcAft>
              <a:buNone/>
              <a:defRPr sz="2100">
                <a:solidFill>
                  <a:srgbClr val="3D3D3B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2pPr>
            <a:lvl3pPr lvl="2" rtl="0">
              <a:spcBef>
                <a:spcPts val="1600"/>
              </a:spcBef>
              <a:spcAft>
                <a:spcPts val="0"/>
              </a:spcAft>
              <a:buNone/>
              <a:defRPr sz="2100">
                <a:solidFill>
                  <a:srgbClr val="3D3D3B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3pPr>
            <a:lvl4pPr lvl="3" rtl="0">
              <a:spcBef>
                <a:spcPts val="1600"/>
              </a:spcBef>
              <a:spcAft>
                <a:spcPts val="0"/>
              </a:spcAft>
              <a:buNone/>
              <a:defRPr sz="2100">
                <a:solidFill>
                  <a:srgbClr val="3D3D3B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4pPr>
            <a:lvl5pPr lvl="4" rtl="0">
              <a:spcBef>
                <a:spcPts val="1600"/>
              </a:spcBef>
              <a:spcAft>
                <a:spcPts val="0"/>
              </a:spcAft>
              <a:buNone/>
              <a:defRPr sz="2100">
                <a:solidFill>
                  <a:srgbClr val="3D3D3B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5pPr>
            <a:lvl6pPr lvl="5" rtl="0">
              <a:spcBef>
                <a:spcPts val="1600"/>
              </a:spcBef>
              <a:spcAft>
                <a:spcPts val="0"/>
              </a:spcAft>
              <a:buNone/>
              <a:defRPr sz="2100">
                <a:solidFill>
                  <a:srgbClr val="3D3D3B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6pPr>
            <a:lvl7pPr lvl="6" rtl="0">
              <a:spcBef>
                <a:spcPts val="1600"/>
              </a:spcBef>
              <a:spcAft>
                <a:spcPts val="0"/>
              </a:spcAft>
              <a:buNone/>
              <a:defRPr sz="2100">
                <a:solidFill>
                  <a:srgbClr val="3D3D3B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7pPr>
            <a:lvl8pPr lvl="7" rtl="0">
              <a:spcBef>
                <a:spcPts val="1600"/>
              </a:spcBef>
              <a:spcAft>
                <a:spcPts val="0"/>
              </a:spcAft>
              <a:buNone/>
              <a:defRPr sz="2100">
                <a:solidFill>
                  <a:srgbClr val="3D3D3B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8pPr>
            <a:lvl9pPr lvl="8" rtl="0">
              <a:spcBef>
                <a:spcPts val="1600"/>
              </a:spcBef>
              <a:spcAft>
                <a:spcPts val="1600"/>
              </a:spcAft>
              <a:buNone/>
              <a:defRPr sz="2100">
                <a:solidFill>
                  <a:srgbClr val="3D3D3B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9pPr>
          </a:lstStyle>
          <a:p>
            <a:endParaRPr/>
          </a:p>
        </p:txBody>
      </p:sp>
      <p:sp>
        <p:nvSpPr>
          <p:cNvPr id="317" name="Google Shape;317;p58"/>
          <p:cNvSpPr txBox="1">
            <a:spLocks noGrp="1"/>
          </p:cNvSpPr>
          <p:nvPr>
            <p:ph type="subTitle" idx="4"/>
          </p:nvPr>
        </p:nvSpPr>
        <p:spPr>
          <a:xfrm>
            <a:off x="3899475" y="1368913"/>
            <a:ext cx="2563800" cy="3810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2100">
                <a:solidFill>
                  <a:srgbClr val="3D3D3B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1pPr>
            <a:lvl2pPr lvl="1" rtl="0">
              <a:spcBef>
                <a:spcPts val="1600"/>
              </a:spcBef>
              <a:spcAft>
                <a:spcPts val="0"/>
              </a:spcAft>
              <a:buNone/>
              <a:defRPr sz="2100">
                <a:solidFill>
                  <a:srgbClr val="3D3D3B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2pPr>
            <a:lvl3pPr lvl="2" rtl="0">
              <a:spcBef>
                <a:spcPts val="1600"/>
              </a:spcBef>
              <a:spcAft>
                <a:spcPts val="0"/>
              </a:spcAft>
              <a:buNone/>
              <a:defRPr sz="2100">
                <a:solidFill>
                  <a:srgbClr val="3D3D3B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3pPr>
            <a:lvl4pPr lvl="3" rtl="0">
              <a:spcBef>
                <a:spcPts val="1600"/>
              </a:spcBef>
              <a:spcAft>
                <a:spcPts val="0"/>
              </a:spcAft>
              <a:buNone/>
              <a:defRPr sz="2100">
                <a:solidFill>
                  <a:srgbClr val="3D3D3B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4pPr>
            <a:lvl5pPr lvl="4" rtl="0">
              <a:spcBef>
                <a:spcPts val="1600"/>
              </a:spcBef>
              <a:spcAft>
                <a:spcPts val="0"/>
              </a:spcAft>
              <a:buNone/>
              <a:defRPr sz="2100">
                <a:solidFill>
                  <a:srgbClr val="3D3D3B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5pPr>
            <a:lvl6pPr lvl="5" rtl="0">
              <a:spcBef>
                <a:spcPts val="1600"/>
              </a:spcBef>
              <a:spcAft>
                <a:spcPts val="0"/>
              </a:spcAft>
              <a:buNone/>
              <a:defRPr sz="2100">
                <a:solidFill>
                  <a:srgbClr val="3D3D3B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6pPr>
            <a:lvl7pPr lvl="6" rtl="0">
              <a:spcBef>
                <a:spcPts val="1600"/>
              </a:spcBef>
              <a:spcAft>
                <a:spcPts val="0"/>
              </a:spcAft>
              <a:buNone/>
              <a:defRPr sz="2100">
                <a:solidFill>
                  <a:srgbClr val="3D3D3B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7pPr>
            <a:lvl8pPr lvl="7" rtl="0">
              <a:spcBef>
                <a:spcPts val="1600"/>
              </a:spcBef>
              <a:spcAft>
                <a:spcPts val="0"/>
              </a:spcAft>
              <a:buNone/>
              <a:defRPr sz="2100">
                <a:solidFill>
                  <a:srgbClr val="3D3D3B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8pPr>
            <a:lvl9pPr lvl="8" rtl="0">
              <a:spcBef>
                <a:spcPts val="1600"/>
              </a:spcBef>
              <a:spcAft>
                <a:spcPts val="1600"/>
              </a:spcAft>
              <a:buNone/>
              <a:defRPr sz="2100">
                <a:solidFill>
                  <a:srgbClr val="3D3D3B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1">
  <p:cSld name="TITLE_ONLY_1">
    <p:spTree>
      <p:nvGrpSpPr>
        <p:cNvPr id="1" name="Shape 3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" name="Google Shape;319;p59"/>
          <p:cNvSpPr/>
          <p:nvPr/>
        </p:nvSpPr>
        <p:spPr>
          <a:xfrm>
            <a:off x="0" y="0"/>
            <a:ext cx="25092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0" name="Google Shape;320;p59"/>
          <p:cNvSpPr txBox="1">
            <a:spLocks noGrp="1"/>
          </p:cNvSpPr>
          <p:nvPr>
            <p:ph type="title"/>
          </p:nvPr>
        </p:nvSpPr>
        <p:spPr>
          <a:xfrm>
            <a:off x="197100" y="375850"/>
            <a:ext cx="2728200" cy="429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cxnSp>
        <p:nvCxnSpPr>
          <p:cNvPr id="321" name="Google Shape;321;p59"/>
          <p:cNvCxnSpPr/>
          <p:nvPr/>
        </p:nvCxnSpPr>
        <p:spPr>
          <a:xfrm>
            <a:off x="309837" y="765455"/>
            <a:ext cx="212700" cy="0"/>
          </a:xfrm>
          <a:prstGeom prst="straightConnector1">
            <a:avLst/>
          </a:prstGeom>
          <a:noFill/>
          <a:ln w="9525" cap="flat" cmpd="sng">
            <a:solidFill>
              <a:srgbClr val="2992B6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1 1">
  <p:cSld name="TITLE_ONLY_1_1">
    <p:spTree>
      <p:nvGrpSpPr>
        <p:cNvPr id="1" name="Shape 3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" name="Google Shape;323;p60"/>
          <p:cNvSpPr/>
          <p:nvPr/>
        </p:nvSpPr>
        <p:spPr>
          <a:xfrm>
            <a:off x="0" y="0"/>
            <a:ext cx="9144000" cy="892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4" name="Google Shape;324;p60"/>
          <p:cNvSpPr txBox="1">
            <a:spLocks noGrp="1"/>
          </p:cNvSpPr>
          <p:nvPr>
            <p:ph type="title"/>
          </p:nvPr>
        </p:nvSpPr>
        <p:spPr>
          <a:xfrm>
            <a:off x="806700" y="223450"/>
            <a:ext cx="2728200" cy="429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cxnSp>
        <p:nvCxnSpPr>
          <p:cNvPr id="325" name="Google Shape;325;p60"/>
          <p:cNvCxnSpPr/>
          <p:nvPr/>
        </p:nvCxnSpPr>
        <p:spPr>
          <a:xfrm>
            <a:off x="919437" y="641002"/>
            <a:ext cx="212700" cy="0"/>
          </a:xfrm>
          <a:prstGeom prst="straightConnector1">
            <a:avLst/>
          </a:prstGeom>
          <a:noFill/>
          <a:ln w="9525" cap="flat" cmpd="sng">
            <a:solidFill>
              <a:srgbClr val="2992B6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ustom Layout 3">
  <p:cSld name="CUSTOM_2">
    <p:bg>
      <p:bgPr>
        <a:solidFill>
          <a:srgbClr val="FFFFFF"/>
        </a:solidFill>
        <a:effectLst/>
      </p:bgPr>
    </p:bg>
    <p:spTree>
      <p:nvGrpSpPr>
        <p:cNvPr id="1" name="Shape 3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" name="Google Shape;327;p61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4739700"/>
            <a:ext cx="9144000" cy="403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28" name="Google Shape;328;p61" descr="caplin-logo-reverse-01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739800" y="4852075"/>
            <a:ext cx="946549" cy="1790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2">
  <p:cSld name="Title Only">
    <p:spTree>
      <p:nvGrpSpPr>
        <p:cNvPr id="1" name="Shape 3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" name="Google Shape;330;p62"/>
          <p:cNvSpPr txBox="1">
            <a:spLocks noGrp="1"/>
          </p:cNvSpPr>
          <p:nvPr>
            <p:ph type="title"/>
          </p:nvPr>
        </p:nvSpPr>
        <p:spPr>
          <a:xfrm>
            <a:off x="346519" y="182214"/>
            <a:ext cx="6797100" cy="36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376092"/>
              </a:buClr>
              <a:buSzPts val="2000"/>
              <a:buFont typeface="Helvetica Neue"/>
              <a:buNone/>
              <a:defRPr sz="2400" b="1" i="0" u="none" strike="noStrike" cap="none">
                <a:solidFill>
                  <a:srgbClr val="376092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indent="0" rtl="0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2pPr>
            <a:lvl3pPr lvl="2" indent="0" rtl="0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3pPr>
            <a:lvl4pPr lvl="3" indent="0" rtl="0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4pPr>
            <a:lvl5pPr lvl="4" indent="0" rtl="0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5pPr>
            <a:lvl6pPr lvl="5" indent="0" rtl="0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6pPr>
            <a:lvl7pPr lvl="6" indent="0" rtl="0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7pPr>
            <a:lvl8pPr lvl="7" indent="0" rtl="0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8pPr>
            <a:lvl9pPr lvl="8" indent="0" rtl="0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9pPr>
          </a:lstStyle>
          <a:p>
            <a:endParaRPr/>
          </a:p>
        </p:txBody>
      </p:sp>
      <p:sp>
        <p:nvSpPr>
          <p:cNvPr id="331" name="Google Shape;331;p62"/>
          <p:cNvSpPr txBox="1">
            <a:spLocks noGrp="1"/>
          </p:cNvSpPr>
          <p:nvPr>
            <p:ph type="sldNum" idx="12"/>
          </p:nvPr>
        </p:nvSpPr>
        <p:spPr>
          <a:xfrm>
            <a:off x="6807200" y="221901"/>
            <a:ext cx="2133600" cy="273900"/>
          </a:xfrm>
          <a:prstGeom prst="rect">
            <a:avLst/>
          </a:prstGeom>
          <a:solidFill>
            <a:srgbClr val="1F385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2100" b="1">
                <a:solidFill>
                  <a:srgbClr val="7396D4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0" marR="0" lvl="1" indent="0" algn="r" rtl="0">
              <a:spcBef>
                <a:spcPts val="0"/>
              </a:spcBef>
              <a:buNone/>
              <a:defRPr sz="2100" b="1">
                <a:solidFill>
                  <a:srgbClr val="7396D4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marR="0" lvl="2" indent="0" algn="r" rtl="0">
              <a:spcBef>
                <a:spcPts val="0"/>
              </a:spcBef>
              <a:buNone/>
              <a:defRPr sz="2100" b="1">
                <a:solidFill>
                  <a:srgbClr val="7396D4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marR="0" lvl="3" indent="0" algn="r" rtl="0">
              <a:spcBef>
                <a:spcPts val="0"/>
              </a:spcBef>
              <a:buNone/>
              <a:defRPr sz="2100" b="1">
                <a:solidFill>
                  <a:srgbClr val="7396D4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marR="0" lvl="4" indent="0" algn="r" rtl="0">
              <a:spcBef>
                <a:spcPts val="0"/>
              </a:spcBef>
              <a:buNone/>
              <a:defRPr sz="2100" b="1">
                <a:solidFill>
                  <a:srgbClr val="7396D4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0" marR="0" lvl="5" indent="0" algn="r" rtl="0">
              <a:spcBef>
                <a:spcPts val="0"/>
              </a:spcBef>
              <a:buNone/>
              <a:defRPr sz="2100" b="1">
                <a:solidFill>
                  <a:srgbClr val="7396D4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0" marR="0" lvl="6" indent="0" algn="r" rtl="0">
              <a:spcBef>
                <a:spcPts val="0"/>
              </a:spcBef>
              <a:buNone/>
              <a:defRPr sz="2100" b="1">
                <a:solidFill>
                  <a:srgbClr val="7396D4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0" marR="0" lvl="7" indent="0" algn="r" rtl="0">
              <a:spcBef>
                <a:spcPts val="0"/>
              </a:spcBef>
              <a:buNone/>
              <a:defRPr sz="2100" b="1">
                <a:solidFill>
                  <a:srgbClr val="7396D4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0" marR="0" lvl="8" indent="0" algn="r" rtl="0">
              <a:spcBef>
                <a:spcPts val="0"/>
              </a:spcBef>
              <a:buNone/>
              <a:defRPr sz="2100" b="1">
                <a:solidFill>
                  <a:srgbClr val="7396D4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7"/>
          <p:cNvSpPr txBox="1"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44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40" name="Google Shape;40;p7"/>
          <p:cNvSpPr txBox="1">
            <a:spLocks noGrp="1"/>
          </p:cNvSpPr>
          <p:nvPr>
            <p:ph type="sldNum" idx="1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p:transition>
    <p:fade thruBlk="1"/>
  </p:transition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Alternate III 1">
  <p:cSld name="BLANK_1_1_2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3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3" name="Google Shape;333;p63"/>
          <p:cNvSpPr txBox="1">
            <a:spLocks noGrp="1"/>
          </p:cNvSpPr>
          <p:nvPr>
            <p:ph type="body" idx="1"/>
          </p:nvPr>
        </p:nvSpPr>
        <p:spPr>
          <a:xfrm>
            <a:off x="3627150" y="2145196"/>
            <a:ext cx="5111700" cy="275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rtl="0">
              <a:spcBef>
                <a:spcPts val="0"/>
              </a:spcBef>
              <a:spcAft>
                <a:spcPts val="0"/>
              </a:spcAft>
              <a:buClr>
                <a:srgbClr val="3D3D3B"/>
              </a:buClr>
              <a:buSzPts val="1800"/>
              <a:buFont typeface="Roboto"/>
              <a:buChar char="●"/>
              <a:defRPr>
                <a:solidFill>
                  <a:srgbClr val="3D3D3B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lvl="1" indent="-317500" rtl="0">
              <a:spcBef>
                <a:spcPts val="1600"/>
              </a:spcBef>
              <a:spcAft>
                <a:spcPts val="0"/>
              </a:spcAft>
              <a:buClr>
                <a:srgbClr val="3D3D3B"/>
              </a:buClr>
              <a:buSzPts val="1400"/>
              <a:buFont typeface="Roboto"/>
              <a:buChar char="○"/>
              <a:defRPr>
                <a:solidFill>
                  <a:srgbClr val="3D3D3B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1371600" lvl="2" indent="-317500" rtl="0">
              <a:spcBef>
                <a:spcPts val="1600"/>
              </a:spcBef>
              <a:spcAft>
                <a:spcPts val="0"/>
              </a:spcAft>
              <a:buClr>
                <a:srgbClr val="3D3D3B"/>
              </a:buClr>
              <a:buSzPts val="1400"/>
              <a:buFont typeface="Roboto"/>
              <a:buChar char="■"/>
              <a:defRPr>
                <a:solidFill>
                  <a:srgbClr val="3D3D3B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1828800" lvl="3" indent="-317500" rtl="0">
              <a:spcBef>
                <a:spcPts val="1600"/>
              </a:spcBef>
              <a:spcAft>
                <a:spcPts val="0"/>
              </a:spcAft>
              <a:buClr>
                <a:srgbClr val="3D3D3B"/>
              </a:buClr>
              <a:buSzPts val="1400"/>
              <a:buFont typeface="Roboto"/>
              <a:buChar char="●"/>
              <a:defRPr>
                <a:solidFill>
                  <a:srgbClr val="3D3D3B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2286000" lvl="4" indent="-317500" rtl="0">
              <a:spcBef>
                <a:spcPts val="1600"/>
              </a:spcBef>
              <a:spcAft>
                <a:spcPts val="0"/>
              </a:spcAft>
              <a:buClr>
                <a:srgbClr val="3D3D3B"/>
              </a:buClr>
              <a:buSzPts val="1400"/>
              <a:buFont typeface="Roboto"/>
              <a:buChar char="○"/>
              <a:defRPr>
                <a:solidFill>
                  <a:srgbClr val="3D3D3B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2743200" lvl="5" indent="-317500" rtl="0">
              <a:spcBef>
                <a:spcPts val="1600"/>
              </a:spcBef>
              <a:spcAft>
                <a:spcPts val="0"/>
              </a:spcAft>
              <a:buClr>
                <a:srgbClr val="3D3D3B"/>
              </a:buClr>
              <a:buSzPts val="1400"/>
              <a:buFont typeface="Roboto"/>
              <a:buChar char="■"/>
              <a:defRPr>
                <a:solidFill>
                  <a:srgbClr val="3D3D3B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3200400" lvl="6" indent="-317500" rtl="0">
              <a:spcBef>
                <a:spcPts val="1600"/>
              </a:spcBef>
              <a:spcAft>
                <a:spcPts val="0"/>
              </a:spcAft>
              <a:buClr>
                <a:srgbClr val="3D3D3B"/>
              </a:buClr>
              <a:buSzPts val="1400"/>
              <a:buFont typeface="Roboto"/>
              <a:buChar char="●"/>
              <a:defRPr>
                <a:solidFill>
                  <a:srgbClr val="3D3D3B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3657600" lvl="7" indent="-317500" rtl="0">
              <a:spcBef>
                <a:spcPts val="1600"/>
              </a:spcBef>
              <a:spcAft>
                <a:spcPts val="0"/>
              </a:spcAft>
              <a:buClr>
                <a:srgbClr val="3D3D3B"/>
              </a:buClr>
              <a:buSzPts val="1400"/>
              <a:buFont typeface="Roboto"/>
              <a:buChar char="○"/>
              <a:defRPr>
                <a:solidFill>
                  <a:srgbClr val="3D3D3B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4114800" lvl="8" indent="-317500" rtl="0">
              <a:spcBef>
                <a:spcPts val="1600"/>
              </a:spcBef>
              <a:spcAft>
                <a:spcPts val="1600"/>
              </a:spcAft>
              <a:buClr>
                <a:srgbClr val="3D3D3B"/>
              </a:buClr>
              <a:buSzPts val="1400"/>
              <a:buFont typeface="Roboto"/>
              <a:buChar char="■"/>
              <a:defRPr>
                <a:solidFill>
                  <a:srgbClr val="3D3D3B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  <p:sp>
        <p:nvSpPr>
          <p:cNvPr id="334" name="Google Shape;334;p63"/>
          <p:cNvSpPr txBox="1">
            <a:spLocks noGrp="1"/>
          </p:cNvSpPr>
          <p:nvPr>
            <p:ph type="body" idx="2"/>
          </p:nvPr>
        </p:nvSpPr>
        <p:spPr>
          <a:xfrm>
            <a:off x="236550" y="2145200"/>
            <a:ext cx="3885300" cy="351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28600" rtl="0">
              <a:spcBef>
                <a:spcPts val="0"/>
              </a:spcBef>
              <a:spcAft>
                <a:spcPts val="0"/>
              </a:spcAft>
              <a:buClr>
                <a:srgbClr val="3D3D3B"/>
              </a:buClr>
              <a:buSzPts val="1800"/>
              <a:buFont typeface="Roboto"/>
              <a:buNone/>
              <a:defRPr>
                <a:solidFill>
                  <a:srgbClr val="3D3D3B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lvl="1" indent="-228600" rtl="0">
              <a:spcBef>
                <a:spcPts val="1600"/>
              </a:spcBef>
              <a:spcAft>
                <a:spcPts val="0"/>
              </a:spcAft>
              <a:buClr>
                <a:srgbClr val="3D3D3B"/>
              </a:buClr>
              <a:buSzPts val="1400"/>
              <a:buFont typeface="Roboto"/>
              <a:buNone/>
              <a:defRPr>
                <a:solidFill>
                  <a:srgbClr val="3D3D3B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1371600" lvl="2" indent="-228600" rtl="0">
              <a:spcBef>
                <a:spcPts val="1600"/>
              </a:spcBef>
              <a:spcAft>
                <a:spcPts val="0"/>
              </a:spcAft>
              <a:buClr>
                <a:srgbClr val="3D3D3B"/>
              </a:buClr>
              <a:buSzPts val="1400"/>
              <a:buFont typeface="Roboto"/>
              <a:buNone/>
              <a:defRPr>
                <a:solidFill>
                  <a:srgbClr val="3D3D3B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1828800" lvl="3" indent="-228600" rtl="0">
              <a:spcBef>
                <a:spcPts val="1600"/>
              </a:spcBef>
              <a:spcAft>
                <a:spcPts val="0"/>
              </a:spcAft>
              <a:buClr>
                <a:srgbClr val="3D3D3B"/>
              </a:buClr>
              <a:buSzPts val="1400"/>
              <a:buFont typeface="Roboto"/>
              <a:buNone/>
              <a:defRPr>
                <a:solidFill>
                  <a:srgbClr val="3D3D3B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2286000" lvl="4" indent="-228600" rtl="0">
              <a:spcBef>
                <a:spcPts val="1600"/>
              </a:spcBef>
              <a:spcAft>
                <a:spcPts val="0"/>
              </a:spcAft>
              <a:buClr>
                <a:srgbClr val="3D3D3B"/>
              </a:buClr>
              <a:buSzPts val="1400"/>
              <a:buFont typeface="Roboto"/>
              <a:buNone/>
              <a:defRPr>
                <a:solidFill>
                  <a:srgbClr val="3D3D3B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2743200" lvl="5" indent="-228600" rtl="0">
              <a:spcBef>
                <a:spcPts val="1600"/>
              </a:spcBef>
              <a:spcAft>
                <a:spcPts val="0"/>
              </a:spcAft>
              <a:buClr>
                <a:srgbClr val="3D3D3B"/>
              </a:buClr>
              <a:buSzPts val="1400"/>
              <a:buFont typeface="Roboto"/>
              <a:buNone/>
              <a:defRPr>
                <a:solidFill>
                  <a:srgbClr val="3D3D3B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3200400" lvl="6" indent="-228600" rtl="0">
              <a:spcBef>
                <a:spcPts val="1600"/>
              </a:spcBef>
              <a:spcAft>
                <a:spcPts val="0"/>
              </a:spcAft>
              <a:buClr>
                <a:srgbClr val="3D3D3B"/>
              </a:buClr>
              <a:buSzPts val="1400"/>
              <a:buFont typeface="Roboto"/>
              <a:buNone/>
              <a:defRPr>
                <a:solidFill>
                  <a:srgbClr val="3D3D3B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3657600" lvl="7" indent="-228600" rtl="0">
              <a:spcBef>
                <a:spcPts val="1600"/>
              </a:spcBef>
              <a:spcAft>
                <a:spcPts val="0"/>
              </a:spcAft>
              <a:buClr>
                <a:srgbClr val="3D3D3B"/>
              </a:buClr>
              <a:buSzPts val="1400"/>
              <a:buFont typeface="Roboto"/>
              <a:buNone/>
              <a:defRPr>
                <a:solidFill>
                  <a:srgbClr val="3D3D3B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4114800" lvl="8" indent="-228600" rtl="0">
              <a:spcBef>
                <a:spcPts val="1600"/>
              </a:spcBef>
              <a:spcAft>
                <a:spcPts val="1600"/>
              </a:spcAft>
              <a:buClr>
                <a:srgbClr val="3D3D3B"/>
              </a:buClr>
              <a:buSzPts val="1400"/>
              <a:buFont typeface="Roboto"/>
              <a:buNone/>
              <a:defRPr>
                <a:solidFill>
                  <a:srgbClr val="3D3D3B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  <p:sp>
        <p:nvSpPr>
          <p:cNvPr id="335" name="Google Shape;335;p63"/>
          <p:cNvSpPr txBox="1">
            <a:spLocks noGrp="1"/>
          </p:cNvSpPr>
          <p:nvPr>
            <p:ph type="title"/>
          </p:nvPr>
        </p:nvSpPr>
        <p:spPr>
          <a:xfrm>
            <a:off x="649050" y="150950"/>
            <a:ext cx="6981600" cy="909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rgbClr val="3D3D3B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3D3D3B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3D3D3B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3D3D3B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3D3D3B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3D3D3B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3D3D3B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3D3D3B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3D3D3B"/>
                </a:solidFill>
              </a:defRPr>
            </a:lvl9pPr>
          </a:lstStyle>
          <a:p>
            <a:endParaRPr/>
          </a:p>
        </p:txBody>
      </p:sp>
      <p:sp>
        <p:nvSpPr>
          <p:cNvPr id="336" name="Google Shape;336;p63"/>
          <p:cNvSpPr txBox="1">
            <a:spLocks noGrp="1"/>
          </p:cNvSpPr>
          <p:nvPr>
            <p:ph type="subTitle" idx="3"/>
          </p:nvPr>
        </p:nvSpPr>
        <p:spPr>
          <a:xfrm>
            <a:off x="649050" y="1412075"/>
            <a:ext cx="2563800" cy="3810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2100">
                <a:solidFill>
                  <a:srgbClr val="3D3D3B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1pPr>
            <a:lvl2pPr lvl="1" rtl="0">
              <a:spcBef>
                <a:spcPts val="1600"/>
              </a:spcBef>
              <a:spcAft>
                <a:spcPts val="0"/>
              </a:spcAft>
              <a:buNone/>
              <a:defRPr sz="2100">
                <a:solidFill>
                  <a:srgbClr val="3D3D3B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2pPr>
            <a:lvl3pPr lvl="2" rtl="0">
              <a:spcBef>
                <a:spcPts val="1600"/>
              </a:spcBef>
              <a:spcAft>
                <a:spcPts val="0"/>
              </a:spcAft>
              <a:buNone/>
              <a:defRPr sz="2100">
                <a:solidFill>
                  <a:srgbClr val="3D3D3B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3pPr>
            <a:lvl4pPr lvl="3" rtl="0">
              <a:spcBef>
                <a:spcPts val="1600"/>
              </a:spcBef>
              <a:spcAft>
                <a:spcPts val="0"/>
              </a:spcAft>
              <a:buNone/>
              <a:defRPr sz="2100">
                <a:solidFill>
                  <a:srgbClr val="3D3D3B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4pPr>
            <a:lvl5pPr lvl="4" rtl="0">
              <a:spcBef>
                <a:spcPts val="1600"/>
              </a:spcBef>
              <a:spcAft>
                <a:spcPts val="0"/>
              </a:spcAft>
              <a:buNone/>
              <a:defRPr sz="2100">
                <a:solidFill>
                  <a:srgbClr val="3D3D3B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5pPr>
            <a:lvl6pPr lvl="5" rtl="0">
              <a:spcBef>
                <a:spcPts val="1600"/>
              </a:spcBef>
              <a:spcAft>
                <a:spcPts val="0"/>
              </a:spcAft>
              <a:buNone/>
              <a:defRPr sz="2100">
                <a:solidFill>
                  <a:srgbClr val="3D3D3B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6pPr>
            <a:lvl7pPr lvl="6" rtl="0">
              <a:spcBef>
                <a:spcPts val="1600"/>
              </a:spcBef>
              <a:spcAft>
                <a:spcPts val="0"/>
              </a:spcAft>
              <a:buNone/>
              <a:defRPr sz="2100">
                <a:solidFill>
                  <a:srgbClr val="3D3D3B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7pPr>
            <a:lvl8pPr lvl="7" rtl="0">
              <a:spcBef>
                <a:spcPts val="1600"/>
              </a:spcBef>
              <a:spcAft>
                <a:spcPts val="0"/>
              </a:spcAft>
              <a:buNone/>
              <a:defRPr sz="2100">
                <a:solidFill>
                  <a:srgbClr val="3D3D3B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8pPr>
            <a:lvl9pPr lvl="8" rtl="0">
              <a:spcBef>
                <a:spcPts val="1600"/>
              </a:spcBef>
              <a:spcAft>
                <a:spcPts val="1600"/>
              </a:spcAft>
              <a:buNone/>
              <a:defRPr sz="2100">
                <a:solidFill>
                  <a:srgbClr val="3D3D3B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9pPr>
          </a:lstStyle>
          <a:p>
            <a:endParaRPr/>
          </a:p>
        </p:txBody>
      </p:sp>
      <p:sp>
        <p:nvSpPr>
          <p:cNvPr id="337" name="Google Shape;337;p63"/>
          <p:cNvSpPr txBox="1">
            <a:spLocks noGrp="1"/>
          </p:cNvSpPr>
          <p:nvPr>
            <p:ph type="subTitle" idx="4"/>
          </p:nvPr>
        </p:nvSpPr>
        <p:spPr>
          <a:xfrm>
            <a:off x="3899475" y="1368913"/>
            <a:ext cx="2563800" cy="3810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2100">
                <a:solidFill>
                  <a:srgbClr val="3D3D3B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1pPr>
            <a:lvl2pPr lvl="1" rtl="0">
              <a:spcBef>
                <a:spcPts val="1600"/>
              </a:spcBef>
              <a:spcAft>
                <a:spcPts val="0"/>
              </a:spcAft>
              <a:buNone/>
              <a:defRPr sz="2100">
                <a:solidFill>
                  <a:srgbClr val="3D3D3B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2pPr>
            <a:lvl3pPr lvl="2" rtl="0">
              <a:spcBef>
                <a:spcPts val="1600"/>
              </a:spcBef>
              <a:spcAft>
                <a:spcPts val="0"/>
              </a:spcAft>
              <a:buNone/>
              <a:defRPr sz="2100">
                <a:solidFill>
                  <a:srgbClr val="3D3D3B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3pPr>
            <a:lvl4pPr lvl="3" rtl="0">
              <a:spcBef>
                <a:spcPts val="1600"/>
              </a:spcBef>
              <a:spcAft>
                <a:spcPts val="0"/>
              </a:spcAft>
              <a:buNone/>
              <a:defRPr sz="2100">
                <a:solidFill>
                  <a:srgbClr val="3D3D3B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4pPr>
            <a:lvl5pPr lvl="4" rtl="0">
              <a:spcBef>
                <a:spcPts val="1600"/>
              </a:spcBef>
              <a:spcAft>
                <a:spcPts val="0"/>
              </a:spcAft>
              <a:buNone/>
              <a:defRPr sz="2100">
                <a:solidFill>
                  <a:srgbClr val="3D3D3B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5pPr>
            <a:lvl6pPr lvl="5" rtl="0">
              <a:spcBef>
                <a:spcPts val="1600"/>
              </a:spcBef>
              <a:spcAft>
                <a:spcPts val="0"/>
              </a:spcAft>
              <a:buNone/>
              <a:defRPr sz="2100">
                <a:solidFill>
                  <a:srgbClr val="3D3D3B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6pPr>
            <a:lvl7pPr lvl="6" rtl="0">
              <a:spcBef>
                <a:spcPts val="1600"/>
              </a:spcBef>
              <a:spcAft>
                <a:spcPts val="0"/>
              </a:spcAft>
              <a:buNone/>
              <a:defRPr sz="2100">
                <a:solidFill>
                  <a:srgbClr val="3D3D3B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7pPr>
            <a:lvl8pPr lvl="7" rtl="0">
              <a:spcBef>
                <a:spcPts val="1600"/>
              </a:spcBef>
              <a:spcAft>
                <a:spcPts val="0"/>
              </a:spcAft>
              <a:buNone/>
              <a:defRPr sz="2100">
                <a:solidFill>
                  <a:srgbClr val="3D3D3B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8pPr>
            <a:lvl9pPr lvl="8" rtl="0">
              <a:spcBef>
                <a:spcPts val="1600"/>
              </a:spcBef>
              <a:spcAft>
                <a:spcPts val="1600"/>
              </a:spcAft>
              <a:buNone/>
              <a:defRPr sz="2100">
                <a:solidFill>
                  <a:srgbClr val="3D3D3B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Final Slide">
  <p:cSld name="CUSTOM_3">
    <p:spTree>
      <p:nvGrpSpPr>
        <p:cNvPr id="1" name="Shape 3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9" name="Google Shape;339;p64"/>
          <p:cNvSpPr txBox="1">
            <a:spLocks noGrp="1"/>
          </p:cNvSpPr>
          <p:nvPr>
            <p:ph type="title"/>
          </p:nvPr>
        </p:nvSpPr>
        <p:spPr>
          <a:xfrm>
            <a:off x="311700" y="173600"/>
            <a:ext cx="8520600" cy="45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340" name="Google Shape;340;p64"/>
          <p:cNvSpPr/>
          <p:nvPr/>
        </p:nvSpPr>
        <p:spPr>
          <a:xfrm>
            <a:off x="4378500" y="2391600"/>
            <a:ext cx="267900" cy="273000"/>
          </a:xfrm>
          <a:prstGeom prst="ellipse">
            <a:avLst/>
          </a:prstGeom>
          <a:solidFill>
            <a:srgbClr val="434343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>
  <p:cSld name="OBJECT_2">
    <p:spTree>
      <p:nvGrpSpPr>
        <p:cNvPr id="1" name="Shape 3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" name="Google Shape;342;p65"/>
          <p:cNvSpPr txBox="1">
            <a:spLocks noGrp="1"/>
          </p:cNvSpPr>
          <p:nvPr>
            <p:ph type="title"/>
          </p:nvPr>
        </p:nvSpPr>
        <p:spPr>
          <a:xfrm>
            <a:off x="457200" y="205979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000"/>
              <a:buNone/>
              <a:defRPr sz="40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343" name="Google Shape;343;p65"/>
          <p:cNvSpPr txBox="1">
            <a:spLocks noGrp="1"/>
          </p:cNvSpPr>
          <p:nvPr>
            <p:ph type="body" idx="1"/>
          </p:nvPr>
        </p:nvSpPr>
        <p:spPr>
          <a:xfrm>
            <a:off x="457200" y="1200151"/>
            <a:ext cx="8229600" cy="339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 sz="2800"/>
            </a:lvl1pPr>
            <a:lvl2pPr marL="914400" lvl="1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 sz="2400"/>
            </a:lvl2pPr>
            <a:lvl3pPr marL="1371600" lvl="2" indent="-3175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 sz="1800" b="0" i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lvl="3" indent="-3175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 sz="1600" b="0" i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lvl="4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 sz="1400" b="0" i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lvl="5" indent="-3175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lvl="6" indent="-3175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lvl="7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lvl="8" indent="-317500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44" name="Google Shape;344;p65"/>
          <p:cNvSpPr txBox="1">
            <a:spLocks noGrp="1"/>
          </p:cNvSpPr>
          <p:nvPr>
            <p:ph type="sldNum" idx="12"/>
          </p:nvPr>
        </p:nvSpPr>
        <p:spPr>
          <a:xfrm>
            <a:off x="457200" y="4767264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>
  <p:cSld name="SECTION_HEADER_2">
    <p:bg>
      <p:bgPr>
        <a:blipFill rotWithShape="1"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3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6" name="Google Shape;346;p66"/>
          <p:cNvSpPr txBox="1">
            <a:spLocks noGrp="1"/>
          </p:cNvSpPr>
          <p:nvPr>
            <p:ph type="title"/>
          </p:nvPr>
        </p:nvSpPr>
        <p:spPr>
          <a:xfrm>
            <a:off x="427672" y="1649096"/>
            <a:ext cx="8259000" cy="78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2000"/>
              <a:buNone/>
              <a:defRPr sz="4400" b="1" cap="none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347" name="Google Shape;347;p66"/>
          <p:cNvSpPr txBox="1">
            <a:spLocks noGrp="1"/>
          </p:cNvSpPr>
          <p:nvPr>
            <p:ph type="body" idx="1"/>
          </p:nvPr>
        </p:nvSpPr>
        <p:spPr>
          <a:xfrm>
            <a:off x="427673" y="2444195"/>
            <a:ext cx="8259000" cy="112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28600" rtl="0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800"/>
              <a:buFont typeface="Helvetica Neue"/>
              <a:buNone/>
              <a:defRPr sz="2000">
                <a:solidFill>
                  <a:srgbClr val="888888"/>
                </a:solidFill>
              </a:defRPr>
            </a:lvl1pPr>
            <a:lvl2pPr marL="914400" lvl="1" indent="-228600" rtl="0">
              <a:spcBef>
                <a:spcPts val="160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Helvetica Neue"/>
              <a:buNone/>
              <a:defRPr sz="1800">
                <a:solidFill>
                  <a:srgbClr val="888888"/>
                </a:solidFill>
              </a:defRPr>
            </a:lvl2pPr>
            <a:lvl3pPr marL="1371600" lvl="2" indent="-228600" rtl="0">
              <a:spcBef>
                <a:spcPts val="160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Helvetica Neue"/>
              <a:buNone/>
              <a:defRPr sz="1600">
                <a:solidFill>
                  <a:srgbClr val="888888"/>
                </a:solidFill>
              </a:defRPr>
            </a:lvl3pPr>
            <a:lvl4pPr marL="1828800" lvl="3" indent="-228600" rtl="0">
              <a:spcBef>
                <a:spcPts val="160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Helvetica Neue"/>
              <a:buNone/>
              <a:defRPr sz="1400">
                <a:solidFill>
                  <a:srgbClr val="888888"/>
                </a:solidFill>
              </a:defRPr>
            </a:lvl4pPr>
            <a:lvl5pPr marL="2286000" lvl="4" indent="-228600" rtl="0">
              <a:spcBef>
                <a:spcPts val="160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Helvetica Neue"/>
              <a:buNone/>
              <a:defRPr sz="1400">
                <a:solidFill>
                  <a:srgbClr val="888888"/>
                </a:solidFill>
              </a:defRPr>
            </a:lvl5pPr>
            <a:lvl6pPr marL="2743200" lvl="5" indent="-228600" rtl="0">
              <a:spcBef>
                <a:spcPts val="160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sz="1400">
                <a:solidFill>
                  <a:srgbClr val="888888"/>
                </a:solidFill>
              </a:defRPr>
            </a:lvl6pPr>
            <a:lvl7pPr marL="3200400" lvl="6" indent="-228600" rtl="0">
              <a:spcBef>
                <a:spcPts val="160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sz="1400">
                <a:solidFill>
                  <a:srgbClr val="888888"/>
                </a:solidFill>
              </a:defRPr>
            </a:lvl7pPr>
            <a:lvl8pPr marL="3657600" lvl="7" indent="-228600" rtl="0">
              <a:spcBef>
                <a:spcPts val="160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sz="1400">
                <a:solidFill>
                  <a:srgbClr val="888888"/>
                </a:solidFill>
              </a:defRPr>
            </a:lvl8pPr>
            <a:lvl9pPr marL="4114800" lvl="8" indent="-228600" rtl="0">
              <a:spcBef>
                <a:spcPts val="1600"/>
              </a:spcBef>
              <a:spcAft>
                <a:spcPts val="1600"/>
              </a:spcAft>
              <a:buClr>
                <a:srgbClr val="888888"/>
              </a:buClr>
              <a:buSzPts val="1400"/>
              <a:buFont typeface="Arial"/>
              <a:buNone/>
              <a:defRPr sz="14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48" name="Google Shape;348;p66"/>
          <p:cNvSpPr txBox="1">
            <a:spLocks noGrp="1"/>
          </p:cNvSpPr>
          <p:nvPr>
            <p:ph type="sldNum" idx="12"/>
          </p:nvPr>
        </p:nvSpPr>
        <p:spPr>
          <a:xfrm>
            <a:off x="457200" y="4767264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">
  <p:cSld name="Title and Text">
    <p:spTree>
      <p:nvGrpSpPr>
        <p:cNvPr id="1" name="Shape 3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0" name="Google Shape;350;p67"/>
          <p:cNvSpPr txBox="1">
            <a:spLocks noGrp="1"/>
          </p:cNvSpPr>
          <p:nvPr>
            <p:ph type="title"/>
          </p:nvPr>
        </p:nvSpPr>
        <p:spPr>
          <a:xfrm>
            <a:off x="457200" y="593374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000"/>
              <a:buNone/>
              <a:defRPr sz="40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351" name="Google Shape;351;p67"/>
          <p:cNvSpPr txBox="1">
            <a:spLocks noGrp="1"/>
          </p:cNvSpPr>
          <p:nvPr>
            <p:ph type="sldNum" idx="12"/>
          </p:nvPr>
        </p:nvSpPr>
        <p:spPr>
          <a:xfrm>
            <a:off x="457200" y="4767264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352" name="Google Shape;352;p67"/>
          <p:cNvSpPr txBox="1">
            <a:spLocks noGrp="1"/>
          </p:cNvSpPr>
          <p:nvPr>
            <p:ph type="body" idx="1"/>
          </p:nvPr>
        </p:nvSpPr>
        <p:spPr>
          <a:xfrm>
            <a:off x="457200" y="1491854"/>
            <a:ext cx="8229600" cy="92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28600" algn="l" rtl="0">
              <a:spcBef>
                <a:spcPts val="0"/>
              </a:spcBef>
              <a:spcAft>
                <a:spcPts val="0"/>
              </a:spcAft>
              <a:buSzPts val="1800"/>
              <a:buFont typeface="Helvetica Neue"/>
              <a:buNone/>
              <a:defRPr sz="1400"/>
            </a:lvl1pPr>
            <a:lvl2pPr marL="914400" lvl="1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 sz="2000" b="0" i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lvl="2" indent="-3175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 sz="1800" b="0" i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lvl="3" indent="-3175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 sz="1600" b="0" i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lvl="4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 sz="1400" b="0" i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lvl="5" indent="-3175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lvl="6" indent="-3175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lvl="7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lvl="8" indent="-317500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itle Only">
  <p:cSld name="1_Title Only">
    <p:bg>
      <p:bgPr>
        <a:blipFill rotWithShape="1"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8"/>
          <p:cNvSpPr txBox="1">
            <a:spLocks noGrp="1"/>
          </p:cNvSpPr>
          <p:nvPr>
            <p:ph type="title"/>
          </p:nvPr>
        </p:nvSpPr>
        <p:spPr>
          <a:xfrm>
            <a:off x="457200" y="409179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3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43" name="Google Shape;43;p8"/>
          <p:cNvSpPr txBox="1">
            <a:spLocks noGrp="1"/>
          </p:cNvSpPr>
          <p:nvPr>
            <p:ph type="sldNum" idx="1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44" name="Google Shape;44;p8"/>
          <p:cNvSpPr txBox="1">
            <a:spLocks noGrp="1"/>
          </p:cNvSpPr>
          <p:nvPr>
            <p:ph type="body" idx="1"/>
          </p:nvPr>
        </p:nvSpPr>
        <p:spPr>
          <a:xfrm>
            <a:off x="457203" y="1402080"/>
            <a:ext cx="8229597" cy="31925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28600" algn="l" rtl="0">
              <a:spcBef>
                <a:spcPts val="320"/>
              </a:spcBef>
              <a:spcAft>
                <a:spcPts val="0"/>
              </a:spcAft>
              <a:buClr>
                <a:schemeClr val="accent6"/>
              </a:buClr>
              <a:buSzPts val="1600"/>
              <a:buFont typeface="Merriweather Sans"/>
              <a:buNone/>
              <a:defRPr sz="1600" b="0" i="0" u="none" strike="noStrike" cap="none">
                <a:solidFill>
                  <a:schemeClr val="accent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  <p:transition>
    <p:fade thruBlk="1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_Title Only">
  <p:cSld name="2_Title 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9"/>
          <p:cNvSpPr txBox="1">
            <a:spLocks noGrp="1"/>
          </p:cNvSpPr>
          <p:nvPr>
            <p:ph type="title"/>
          </p:nvPr>
        </p:nvSpPr>
        <p:spPr>
          <a:xfrm>
            <a:off x="457200" y="409179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3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47" name="Google Shape;47;p9"/>
          <p:cNvSpPr txBox="1">
            <a:spLocks noGrp="1"/>
          </p:cNvSpPr>
          <p:nvPr>
            <p:ph type="sldNum" idx="1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48" name="Google Shape;48;p9"/>
          <p:cNvSpPr txBox="1">
            <a:spLocks noGrp="1"/>
          </p:cNvSpPr>
          <p:nvPr>
            <p:ph type="body" idx="1"/>
          </p:nvPr>
        </p:nvSpPr>
        <p:spPr>
          <a:xfrm>
            <a:off x="457203" y="1402080"/>
            <a:ext cx="3911597" cy="31925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28600" algn="l" rtl="0">
              <a:spcBef>
                <a:spcPts val="320"/>
              </a:spcBef>
              <a:spcAft>
                <a:spcPts val="0"/>
              </a:spcAft>
              <a:buClr>
                <a:schemeClr val="accent6"/>
              </a:buClr>
              <a:buSzPts val="1600"/>
              <a:buFont typeface="Merriweather Sans"/>
              <a:buNone/>
              <a:defRPr sz="1600" b="0" i="0" u="none" strike="noStrike" cap="none">
                <a:solidFill>
                  <a:schemeClr val="accent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9" name="Google Shape;49;p9"/>
          <p:cNvSpPr>
            <a:spLocks noGrp="1"/>
          </p:cNvSpPr>
          <p:nvPr>
            <p:ph type="pic" idx="2"/>
          </p:nvPr>
        </p:nvSpPr>
        <p:spPr>
          <a:xfrm>
            <a:off x="4602480" y="1402080"/>
            <a:ext cx="4084320" cy="31925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0" marR="0" lvl="0" indent="0" algn="l" rtl="0">
              <a:spcBef>
                <a:spcPts val="64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Merriweather Sans"/>
              <a:buNone/>
              <a:defRPr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  <p:transition>
    <p:fade thruBlk="1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solidFill>
          <a:schemeClr val="lt1"/>
        </a:solidFill>
        <a:effectLst/>
      </p:bgPr>
    </p:bg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0"/>
          <p:cNvSpPr txBox="1">
            <a:spLocks noGrp="1"/>
          </p:cNvSpPr>
          <p:nvPr>
            <p:ph type="sldNum" idx="1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p:transition>
    <p:fade thruBlk="1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13" Type="http://schemas.openxmlformats.org/officeDocument/2006/relationships/slideLayout" Target="../slideLayouts/slideLayout29.xml"/><Relationship Id="rId18" Type="http://schemas.openxmlformats.org/officeDocument/2006/relationships/slideLayout" Target="../slideLayouts/slideLayout34.xml"/><Relationship Id="rId3" Type="http://schemas.openxmlformats.org/officeDocument/2006/relationships/slideLayout" Target="../slideLayouts/slideLayout19.xml"/><Relationship Id="rId21" Type="http://schemas.openxmlformats.org/officeDocument/2006/relationships/image" Target="../media/image13.jpg"/><Relationship Id="rId7" Type="http://schemas.openxmlformats.org/officeDocument/2006/relationships/slideLayout" Target="../slideLayouts/slideLayout23.xml"/><Relationship Id="rId12" Type="http://schemas.openxmlformats.org/officeDocument/2006/relationships/slideLayout" Target="../slideLayouts/slideLayout28.xml"/><Relationship Id="rId17" Type="http://schemas.openxmlformats.org/officeDocument/2006/relationships/slideLayout" Target="../slideLayouts/slideLayout33.xml"/><Relationship Id="rId2" Type="http://schemas.openxmlformats.org/officeDocument/2006/relationships/slideLayout" Target="../slideLayouts/slideLayout18.xml"/><Relationship Id="rId16" Type="http://schemas.openxmlformats.org/officeDocument/2006/relationships/slideLayout" Target="../slideLayouts/slideLayout32.xml"/><Relationship Id="rId20" Type="http://schemas.openxmlformats.org/officeDocument/2006/relationships/theme" Target="../theme/theme2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1.xml"/><Relationship Id="rId15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26.xml"/><Relationship Id="rId19" Type="http://schemas.openxmlformats.org/officeDocument/2006/relationships/slideLayout" Target="../slideLayouts/slideLayout35.xml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Relationship Id="rId14" Type="http://schemas.openxmlformats.org/officeDocument/2006/relationships/slideLayout" Target="../slideLayouts/slideLayout30.xml"/><Relationship Id="rId22" Type="http://schemas.openxmlformats.org/officeDocument/2006/relationships/image" Target="../media/image14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13" Type="http://schemas.openxmlformats.org/officeDocument/2006/relationships/slideLayout" Target="../slideLayouts/slideLayout48.xml"/><Relationship Id="rId18" Type="http://schemas.openxmlformats.org/officeDocument/2006/relationships/slideLayout" Target="../slideLayouts/slideLayout53.xml"/><Relationship Id="rId26" Type="http://schemas.openxmlformats.org/officeDocument/2006/relationships/slideLayout" Target="../slideLayouts/slideLayout61.xml"/><Relationship Id="rId3" Type="http://schemas.openxmlformats.org/officeDocument/2006/relationships/slideLayout" Target="../slideLayouts/slideLayout38.xml"/><Relationship Id="rId21" Type="http://schemas.openxmlformats.org/officeDocument/2006/relationships/slideLayout" Target="../slideLayouts/slideLayout56.xml"/><Relationship Id="rId7" Type="http://schemas.openxmlformats.org/officeDocument/2006/relationships/slideLayout" Target="../slideLayouts/slideLayout42.xml"/><Relationship Id="rId12" Type="http://schemas.openxmlformats.org/officeDocument/2006/relationships/slideLayout" Target="../slideLayouts/slideLayout47.xml"/><Relationship Id="rId17" Type="http://schemas.openxmlformats.org/officeDocument/2006/relationships/slideLayout" Target="../slideLayouts/slideLayout52.xml"/><Relationship Id="rId25" Type="http://schemas.openxmlformats.org/officeDocument/2006/relationships/slideLayout" Target="../slideLayouts/slideLayout60.xml"/><Relationship Id="rId2" Type="http://schemas.openxmlformats.org/officeDocument/2006/relationships/slideLayout" Target="../slideLayouts/slideLayout37.xml"/><Relationship Id="rId16" Type="http://schemas.openxmlformats.org/officeDocument/2006/relationships/slideLayout" Target="../slideLayouts/slideLayout51.xml"/><Relationship Id="rId20" Type="http://schemas.openxmlformats.org/officeDocument/2006/relationships/slideLayout" Target="../slideLayouts/slideLayout55.xml"/><Relationship Id="rId29" Type="http://schemas.openxmlformats.org/officeDocument/2006/relationships/slideLayout" Target="../slideLayouts/slideLayout64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6.xml"/><Relationship Id="rId24" Type="http://schemas.openxmlformats.org/officeDocument/2006/relationships/slideLayout" Target="../slideLayouts/slideLayout59.xml"/><Relationship Id="rId32" Type="http://schemas.openxmlformats.org/officeDocument/2006/relationships/image" Target="../media/image14.png"/><Relationship Id="rId5" Type="http://schemas.openxmlformats.org/officeDocument/2006/relationships/slideLayout" Target="../slideLayouts/slideLayout40.xml"/><Relationship Id="rId15" Type="http://schemas.openxmlformats.org/officeDocument/2006/relationships/slideLayout" Target="../slideLayouts/slideLayout50.xml"/><Relationship Id="rId23" Type="http://schemas.openxmlformats.org/officeDocument/2006/relationships/slideLayout" Target="../slideLayouts/slideLayout58.xml"/><Relationship Id="rId28" Type="http://schemas.openxmlformats.org/officeDocument/2006/relationships/slideLayout" Target="../slideLayouts/slideLayout63.xml"/><Relationship Id="rId10" Type="http://schemas.openxmlformats.org/officeDocument/2006/relationships/slideLayout" Target="../slideLayouts/slideLayout45.xml"/><Relationship Id="rId19" Type="http://schemas.openxmlformats.org/officeDocument/2006/relationships/slideLayout" Target="../slideLayouts/slideLayout54.xml"/><Relationship Id="rId31" Type="http://schemas.openxmlformats.org/officeDocument/2006/relationships/image" Target="../media/image13.jpg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Relationship Id="rId14" Type="http://schemas.openxmlformats.org/officeDocument/2006/relationships/slideLayout" Target="../slideLayouts/slideLayout49.xml"/><Relationship Id="rId22" Type="http://schemas.openxmlformats.org/officeDocument/2006/relationships/slideLayout" Target="../slideLayouts/slideLayout57.xml"/><Relationship Id="rId27" Type="http://schemas.openxmlformats.org/officeDocument/2006/relationships/slideLayout" Target="../slideLayouts/slideLayout62.xml"/><Relationship Id="rId30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8">
            <a:alphaModFix/>
          </a:blip>
          <a:stretch>
            <a:fillRect/>
          </a:stretch>
        </a:blip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"/>
          <p:cNvSpPr txBox="1"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44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1"/>
          <p:cNvSpPr txBox="1"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330200" algn="l" rtl="0">
              <a:spcBef>
                <a:spcPts val="640"/>
              </a:spcBef>
              <a:spcAft>
                <a:spcPts val="0"/>
              </a:spcAft>
              <a:buClr>
                <a:schemeClr val="accent6"/>
              </a:buClr>
              <a:buSzPts val="1600"/>
              <a:buFont typeface="Merriweather Sans"/>
              <a:buChar char="▶"/>
              <a:defRPr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2" name="Google Shape;12;p1"/>
          <p:cNvSpPr txBox="1">
            <a:spLocks noGrp="1"/>
          </p:cNvSpPr>
          <p:nvPr>
            <p:ph type="sldNum" idx="1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3" name="Google Shape;13;p1"/>
          <p:cNvSpPr txBox="1"/>
          <p:nvPr/>
        </p:nvSpPr>
        <p:spPr>
          <a:xfrm>
            <a:off x="5679440" y="4728848"/>
            <a:ext cx="3068320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5A5A5"/>
              </a:buClr>
              <a:buFont typeface="Arial"/>
              <a:buNone/>
            </a:pPr>
            <a:r>
              <a:rPr lang="en-US" sz="1000" b="0" i="0" u="none" strike="noStrike" cap="non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rPr>
              <a:t>© Caplin Systems Ltd. 2015 </a:t>
            </a:r>
            <a:r>
              <a:rPr lang="en-US" sz="1000" b="0" i="0" u="none" strike="noStrike" cap="none">
                <a:solidFill>
                  <a:srgbClr val="D8D8D8"/>
                </a:solidFill>
                <a:latin typeface="Arial"/>
                <a:ea typeface="Arial"/>
                <a:cs typeface="Arial"/>
                <a:sym typeface="Arial"/>
              </a:rPr>
              <a:t>|</a:t>
            </a:r>
            <a:r>
              <a:rPr lang="en-US" sz="1000" b="0" i="0" u="none" strike="noStrike" cap="non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rPr>
              <a:t> Confidential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</p:sldLayoutIdLst>
  <p:transition>
    <p:fade thruBlk="1"/>
  </p:transition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5" name="Google Shape;85;p18" descr="Caplin Presentation Template 20174.jpg"/>
          <p:cNvPicPr preferRelativeResize="0"/>
          <p:nvPr/>
        </p:nvPicPr>
        <p:blipFill rotWithShape="1">
          <a:blip r:embed="rId21">
            <a:alphaModFix/>
          </a:blip>
          <a:srcRect/>
          <a:stretch/>
        </p:blipFill>
        <p:spPr>
          <a:xfrm>
            <a:off x="714" y="0"/>
            <a:ext cx="9142571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86" name="Google Shape;86;p18"/>
          <p:cNvSpPr txBox="1">
            <a:spLocks noGrp="1"/>
          </p:cNvSpPr>
          <p:nvPr>
            <p:ph type="title"/>
          </p:nvPr>
        </p:nvSpPr>
        <p:spPr>
          <a:xfrm>
            <a:off x="311700" y="173600"/>
            <a:ext cx="8520600" cy="45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081730"/>
              </a:buClr>
              <a:buSzPts val="2000"/>
              <a:buFont typeface="Roboto Thin"/>
              <a:buNone/>
              <a:defRPr sz="2000">
                <a:solidFill>
                  <a:srgbClr val="081730"/>
                </a:solidFill>
                <a:latin typeface="Roboto Thin"/>
                <a:ea typeface="Roboto Thin"/>
                <a:cs typeface="Roboto Thin"/>
                <a:sym typeface="Roboto Thin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081730"/>
              </a:buClr>
              <a:buSzPts val="2800"/>
              <a:buNone/>
              <a:defRPr sz="2800">
                <a:solidFill>
                  <a:srgbClr val="081730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081730"/>
              </a:buClr>
              <a:buSzPts val="2800"/>
              <a:buNone/>
              <a:defRPr sz="2800">
                <a:solidFill>
                  <a:srgbClr val="081730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081730"/>
              </a:buClr>
              <a:buSzPts val="2800"/>
              <a:buNone/>
              <a:defRPr sz="2800">
                <a:solidFill>
                  <a:srgbClr val="081730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081730"/>
              </a:buClr>
              <a:buSzPts val="2800"/>
              <a:buNone/>
              <a:defRPr sz="2800">
                <a:solidFill>
                  <a:srgbClr val="081730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081730"/>
              </a:buClr>
              <a:buSzPts val="2800"/>
              <a:buNone/>
              <a:defRPr sz="2800">
                <a:solidFill>
                  <a:srgbClr val="081730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081730"/>
              </a:buClr>
              <a:buSzPts val="2800"/>
              <a:buNone/>
              <a:defRPr sz="2800">
                <a:solidFill>
                  <a:srgbClr val="081730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081730"/>
              </a:buClr>
              <a:buSzPts val="2800"/>
              <a:buNone/>
              <a:defRPr sz="2800">
                <a:solidFill>
                  <a:srgbClr val="081730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081730"/>
              </a:buClr>
              <a:buSzPts val="2800"/>
              <a:buNone/>
              <a:defRPr sz="2800">
                <a:solidFill>
                  <a:srgbClr val="081730"/>
                </a:solidFill>
              </a:defRPr>
            </a:lvl9pPr>
          </a:lstStyle>
          <a:p>
            <a:endParaRPr/>
          </a:p>
        </p:txBody>
      </p:sp>
      <p:sp>
        <p:nvSpPr>
          <p:cNvPr id="87" name="Google Shape;87;p18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81730"/>
              </a:buClr>
              <a:buSzPts val="1800"/>
              <a:buFont typeface="Roboto Light"/>
              <a:buChar char="●"/>
              <a:defRPr sz="1800">
                <a:solidFill>
                  <a:srgbClr val="081730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lvl="1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081730"/>
              </a:buClr>
              <a:buSzPts val="1400"/>
              <a:buFont typeface="Roboto Light"/>
              <a:buChar char="○"/>
              <a:defRPr>
                <a:solidFill>
                  <a:srgbClr val="081730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L="1371600" lvl="2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081730"/>
              </a:buClr>
              <a:buSzPts val="1400"/>
              <a:buFont typeface="Roboto Light"/>
              <a:buChar char="■"/>
              <a:defRPr>
                <a:solidFill>
                  <a:srgbClr val="081730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L="1828800" lvl="3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081730"/>
              </a:buClr>
              <a:buSzPts val="1400"/>
              <a:buFont typeface="Roboto Light"/>
              <a:buChar char="●"/>
              <a:defRPr>
                <a:solidFill>
                  <a:srgbClr val="081730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L="2286000" lvl="4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081730"/>
              </a:buClr>
              <a:buSzPts val="1400"/>
              <a:buFont typeface="Roboto Light"/>
              <a:buChar char="○"/>
              <a:defRPr>
                <a:solidFill>
                  <a:srgbClr val="081730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L="2743200" lvl="5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081730"/>
              </a:buClr>
              <a:buSzPts val="1400"/>
              <a:buFont typeface="Roboto Light"/>
              <a:buChar char="■"/>
              <a:defRPr>
                <a:solidFill>
                  <a:srgbClr val="081730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L="3200400" lvl="6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081730"/>
              </a:buClr>
              <a:buSzPts val="1400"/>
              <a:buFont typeface="Roboto Light"/>
              <a:buChar char="●"/>
              <a:defRPr>
                <a:solidFill>
                  <a:srgbClr val="081730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L="3657600" lvl="7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081730"/>
              </a:buClr>
              <a:buSzPts val="1400"/>
              <a:buFont typeface="Roboto Light"/>
              <a:buChar char="○"/>
              <a:defRPr>
                <a:solidFill>
                  <a:srgbClr val="081730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L="4114800" lvl="8" indent="-317500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rgbClr val="081730"/>
              </a:buClr>
              <a:buSzPts val="1400"/>
              <a:buFont typeface="Roboto Light"/>
              <a:buChar char="■"/>
              <a:defRPr>
                <a:solidFill>
                  <a:srgbClr val="081730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  <p:sp>
        <p:nvSpPr>
          <p:cNvPr id="88" name="Google Shape;88;p18"/>
          <p:cNvSpPr txBox="1"/>
          <p:nvPr/>
        </p:nvSpPr>
        <p:spPr>
          <a:xfrm>
            <a:off x="3640050" y="4827599"/>
            <a:ext cx="1863900" cy="1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600">
                <a:solidFill>
                  <a:srgbClr val="7B849F"/>
                </a:solidFill>
                <a:latin typeface="Roboto Light"/>
                <a:ea typeface="Roboto Light"/>
                <a:cs typeface="Roboto Light"/>
                <a:sym typeface="Roboto Light"/>
              </a:rPr>
              <a:t>© Caplin Systems Ltd. 2019   |   Confidential</a:t>
            </a:r>
            <a:endParaRPr sz="700">
              <a:solidFill>
                <a:srgbClr val="7B849F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pic>
        <p:nvPicPr>
          <p:cNvPr id="89" name="Google Shape;89;p18" descr="Caplin Logo 2.png"/>
          <p:cNvPicPr preferRelativeResize="0"/>
          <p:nvPr/>
        </p:nvPicPr>
        <p:blipFill rotWithShape="1">
          <a:blip r:embed="rId22">
            <a:alphaModFix/>
          </a:blip>
          <a:srcRect/>
          <a:stretch/>
        </p:blipFill>
        <p:spPr>
          <a:xfrm>
            <a:off x="8401375" y="4900725"/>
            <a:ext cx="589500" cy="90375"/>
          </a:xfrm>
          <a:prstGeom prst="rect">
            <a:avLst/>
          </a:prstGeom>
          <a:noFill/>
          <a:ln>
            <a:noFill/>
          </a:ln>
        </p:spPr>
      </p:pic>
      <p:sp>
        <p:nvSpPr>
          <p:cNvPr id="90" name="Google Shape;90;p18"/>
          <p:cNvSpPr txBox="1"/>
          <p:nvPr/>
        </p:nvSpPr>
        <p:spPr>
          <a:xfrm>
            <a:off x="61925" y="4886345"/>
            <a:ext cx="394200" cy="14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800">
                <a:solidFill>
                  <a:srgbClr val="7B849F"/>
                </a:solidFill>
                <a:latin typeface="Roboto Light"/>
                <a:ea typeface="Roboto Light"/>
                <a:cs typeface="Roboto Light"/>
                <a:sym typeface="Roboto Light"/>
              </a:rPr>
              <a:t>‹#›</a:t>
            </a:fld>
            <a:endParaRPr sz="800">
              <a:solidFill>
                <a:srgbClr val="7B849F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  <p:sldLayoutId id="2147483675" r:id="rId12"/>
    <p:sldLayoutId id="2147483676" r:id="rId13"/>
    <p:sldLayoutId id="2147483677" r:id="rId14"/>
    <p:sldLayoutId id="2147483678" r:id="rId15"/>
    <p:sldLayoutId id="2147483679" r:id="rId16"/>
    <p:sldLayoutId id="2147483680" r:id="rId17"/>
    <p:sldLayoutId id="2147483681" r:id="rId18"/>
    <p:sldLayoutId id="2147483682" r:id="rId19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1" name="Google Shape;201;p38" descr="Caplin Presentation Template 20174.jpg"/>
          <p:cNvPicPr preferRelativeResize="0"/>
          <p:nvPr/>
        </p:nvPicPr>
        <p:blipFill rotWithShape="1">
          <a:blip r:embed="rId31">
            <a:alphaModFix/>
          </a:blip>
          <a:srcRect/>
          <a:stretch/>
        </p:blipFill>
        <p:spPr>
          <a:xfrm>
            <a:off x="714" y="0"/>
            <a:ext cx="9142571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202" name="Google Shape;202;p38"/>
          <p:cNvSpPr txBox="1">
            <a:spLocks noGrp="1"/>
          </p:cNvSpPr>
          <p:nvPr>
            <p:ph type="title"/>
          </p:nvPr>
        </p:nvSpPr>
        <p:spPr>
          <a:xfrm>
            <a:off x="311700" y="173600"/>
            <a:ext cx="8520600" cy="45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081730"/>
              </a:buClr>
              <a:buSzPts val="2000"/>
              <a:buFont typeface="Roboto Thin"/>
              <a:buNone/>
              <a:defRPr sz="2000">
                <a:solidFill>
                  <a:srgbClr val="081730"/>
                </a:solidFill>
                <a:latin typeface="Roboto Thin"/>
                <a:ea typeface="Roboto Thin"/>
                <a:cs typeface="Roboto Thin"/>
                <a:sym typeface="Roboto Thin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081730"/>
              </a:buClr>
              <a:buSzPts val="2800"/>
              <a:buNone/>
              <a:defRPr sz="2800">
                <a:solidFill>
                  <a:srgbClr val="081730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081730"/>
              </a:buClr>
              <a:buSzPts val="2800"/>
              <a:buNone/>
              <a:defRPr sz="2800">
                <a:solidFill>
                  <a:srgbClr val="081730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081730"/>
              </a:buClr>
              <a:buSzPts val="2800"/>
              <a:buNone/>
              <a:defRPr sz="2800">
                <a:solidFill>
                  <a:srgbClr val="081730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081730"/>
              </a:buClr>
              <a:buSzPts val="2800"/>
              <a:buNone/>
              <a:defRPr sz="2800">
                <a:solidFill>
                  <a:srgbClr val="081730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081730"/>
              </a:buClr>
              <a:buSzPts val="2800"/>
              <a:buNone/>
              <a:defRPr sz="2800">
                <a:solidFill>
                  <a:srgbClr val="081730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081730"/>
              </a:buClr>
              <a:buSzPts val="2800"/>
              <a:buNone/>
              <a:defRPr sz="2800">
                <a:solidFill>
                  <a:srgbClr val="081730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081730"/>
              </a:buClr>
              <a:buSzPts val="2800"/>
              <a:buNone/>
              <a:defRPr sz="2800">
                <a:solidFill>
                  <a:srgbClr val="081730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081730"/>
              </a:buClr>
              <a:buSzPts val="2800"/>
              <a:buNone/>
              <a:defRPr sz="2800">
                <a:solidFill>
                  <a:srgbClr val="081730"/>
                </a:solidFill>
              </a:defRPr>
            </a:lvl9pPr>
          </a:lstStyle>
          <a:p>
            <a:endParaRPr/>
          </a:p>
        </p:txBody>
      </p:sp>
      <p:sp>
        <p:nvSpPr>
          <p:cNvPr id="203" name="Google Shape;203;p38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81730"/>
              </a:buClr>
              <a:buSzPts val="1800"/>
              <a:buFont typeface="Roboto Light"/>
              <a:buChar char="●"/>
              <a:defRPr sz="1800">
                <a:solidFill>
                  <a:srgbClr val="081730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lvl="1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081730"/>
              </a:buClr>
              <a:buSzPts val="1400"/>
              <a:buFont typeface="Roboto Light"/>
              <a:buChar char="○"/>
              <a:defRPr>
                <a:solidFill>
                  <a:srgbClr val="081730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L="1371600" lvl="2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081730"/>
              </a:buClr>
              <a:buSzPts val="1400"/>
              <a:buFont typeface="Roboto Light"/>
              <a:buChar char="■"/>
              <a:defRPr>
                <a:solidFill>
                  <a:srgbClr val="081730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L="1828800" lvl="3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081730"/>
              </a:buClr>
              <a:buSzPts val="1400"/>
              <a:buFont typeface="Roboto Light"/>
              <a:buChar char="●"/>
              <a:defRPr>
                <a:solidFill>
                  <a:srgbClr val="081730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L="2286000" lvl="4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081730"/>
              </a:buClr>
              <a:buSzPts val="1400"/>
              <a:buFont typeface="Roboto Light"/>
              <a:buChar char="○"/>
              <a:defRPr>
                <a:solidFill>
                  <a:srgbClr val="081730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L="2743200" lvl="5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081730"/>
              </a:buClr>
              <a:buSzPts val="1400"/>
              <a:buFont typeface="Roboto Light"/>
              <a:buChar char="■"/>
              <a:defRPr>
                <a:solidFill>
                  <a:srgbClr val="081730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L="3200400" lvl="6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081730"/>
              </a:buClr>
              <a:buSzPts val="1400"/>
              <a:buFont typeface="Roboto Light"/>
              <a:buChar char="●"/>
              <a:defRPr>
                <a:solidFill>
                  <a:srgbClr val="081730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L="3657600" lvl="7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081730"/>
              </a:buClr>
              <a:buSzPts val="1400"/>
              <a:buFont typeface="Roboto Light"/>
              <a:buChar char="○"/>
              <a:defRPr>
                <a:solidFill>
                  <a:srgbClr val="081730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L="4114800" lvl="8" indent="-317500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rgbClr val="081730"/>
              </a:buClr>
              <a:buSzPts val="1400"/>
              <a:buFont typeface="Roboto Light"/>
              <a:buChar char="■"/>
              <a:defRPr>
                <a:solidFill>
                  <a:srgbClr val="081730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  <p:sp>
        <p:nvSpPr>
          <p:cNvPr id="204" name="Google Shape;204;p38"/>
          <p:cNvSpPr txBox="1"/>
          <p:nvPr/>
        </p:nvSpPr>
        <p:spPr>
          <a:xfrm>
            <a:off x="61925" y="4886345"/>
            <a:ext cx="394200" cy="14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800">
                <a:solidFill>
                  <a:srgbClr val="7B849F"/>
                </a:solidFill>
                <a:latin typeface="Roboto Light"/>
                <a:ea typeface="Roboto Light"/>
                <a:cs typeface="Roboto Light"/>
                <a:sym typeface="Roboto Light"/>
              </a:rPr>
              <a:t>‹#›</a:t>
            </a:fld>
            <a:endParaRPr sz="800">
              <a:solidFill>
                <a:srgbClr val="7B849F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205" name="Google Shape;205;p38"/>
          <p:cNvSpPr txBox="1"/>
          <p:nvPr/>
        </p:nvSpPr>
        <p:spPr>
          <a:xfrm>
            <a:off x="3640050" y="4827599"/>
            <a:ext cx="1863900" cy="1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600">
                <a:solidFill>
                  <a:srgbClr val="7B849F"/>
                </a:solidFill>
                <a:latin typeface="Roboto Light"/>
                <a:ea typeface="Roboto Light"/>
                <a:cs typeface="Roboto Light"/>
                <a:sym typeface="Roboto Light"/>
              </a:rPr>
              <a:t>© Caplin Systems Ltd. 2019   |   Confidential</a:t>
            </a:r>
            <a:endParaRPr sz="700">
              <a:solidFill>
                <a:srgbClr val="7B849F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pic>
        <p:nvPicPr>
          <p:cNvPr id="206" name="Google Shape;206;p38" descr="Caplin Logo 2.png"/>
          <p:cNvPicPr preferRelativeResize="0"/>
          <p:nvPr/>
        </p:nvPicPr>
        <p:blipFill rotWithShape="1">
          <a:blip r:embed="rId32">
            <a:alphaModFix/>
          </a:blip>
          <a:srcRect/>
          <a:stretch/>
        </p:blipFill>
        <p:spPr>
          <a:xfrm>
            <a:off x="8401375" y="4900725"/>
            <a:ext cx="589500" cy="90375"/>
          </a:xfrm>
          <a:prstGeom prst="rect">
            <a:avLst/>
          </a:prstGeom>
          <a:noFill/>
          <a:ln>
            <a:noFill/>
          </a:ln>
        </p:spPr>
      </p:pic>
    </p:spTree>
  </p:cSld>
  <p:clrMap bg1="lt1" tx1="dk1" bg2="dk2" tx2="lt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  <p:sldLayoutId id="2147483693" r:id="rId11"/>
    <p:sldLayoutId id="2147483694" r:id="rId12"/>
    <p:sldLayoutId id="2147483695" r:id="rId13"/>
    <p:sldLayoutId id="2147483696" r:id="rId14"/>
    <p:sldLayoutId id="2147483697" r:id="rId15"/>
    <p:sldLayoutId id="2147483698" r:id="rId16"/>
    <p:sldLayoutId id="2147483699" r:id="rId17"/>
    <p:sldLayoutId id="2147483700" r:id="rId18"/>
    <p:sldLayoutId id="2147483701" r:id="rId19"/>
    <p:sldLayoutId id="2147483702" r:id="rId20"/>
    <p:sldLayoutId id="2147483703" r:id="rId21"/>
    <p:sldLayoutId id="2147483704" r:id="rId22"/>
    <p:sldLayoutId id="2147483705" r:id="rId23"/>
    <p:sldLayoutId id="2147483706" r:id="rId24"/>
    <p:sldLayoutId id="2147483707" r:id="rId25"/>
    <p:sldLayoutId id="2147483708" r:id="rId26"/>
    <p:sldLayoutId id="2147483709" r:id="rId27"/>
    <p:sldLayoutId id="2147483710" r:id="rId28"/>
    <p:sldLayoutId id="2147483711" r:id="rId29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aplin.com/developer/component/ret-adapter-suite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7.xml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4" Type="http://schemas.openxmlformats.org/officeDocument/2006/relationships/image" Target="../media/image49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caplin.com/developer/api/rettoolkit/latest/com/caplin/motif/fx/ret/permissioning/permissions/PermissionLoader.html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7.xml"/><Relationship Id="rId5" Type="http://schemas.openxmlformats.org/officeDocument/2006/relationships/hyperlink" Target="https://www.caplin.com/developer/api/rettoolkit/latest/com/caplin/motif/fx/ret/common/instrument/InstrumentProvider.html" TargetMode="External"/><Relationship Id="rId4" Type="http://schemas.openxmlformats.org/officeDocument/2006/relationships/hyperlink" Target="https://www.caplin.com/developer/api/rettoolkit/latest/com/caplin/motif/fx/ret/permissioning/permissions/AuthenticationManager.html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7" name="Google Shape;357;p68"/>
          <p:cNvSpPr txBox="1">
            <a:spLocks noGrp="1"/>
          </p:cNvSpPr>
          <p:nvPr>
            <p:ph type="ctrTitle"/>
          </p:nvPr>
        </p:nvSpPr>
        <p:spPr>
          <a:xfrm>
            <a:off x="311700" y="1264350"/>
            <a:ext cx="8520600" cy="1329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Refinitiv ET Adapter Introduction</a:t>
            </a:r>
            <a:endParaRPr/>
          </a:p>
        </p:txBody>
      </p:sp>
      <p:sp>
        <p:nvSpPr>
          <p:cNvPr id="358" name="Google Shape;358;p68"/>
          <p:cNvSpPr txBox="1">
            <a:spLocks noGrp="1"/>
          </p:cNvSpPr>
          <p:nvPr>
            <p:ph type="subTitle" idx="1"/>
          </p:nvPr>
        </p:nvSpPr>
        <p:spPr>
          <a:xfrm>
            <a:off x="311700" y="2915025"/>
            <a:ext cx="8520600" cy="7926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rgbClr val="818181"/>
              </a:buClr>
              <a:buFont typeface="Merriweather Sans"/>
              <a:buNone/>
            </a:pPr>
            <a:r>
              <a:rPr lang="en-US"/>
              <a:t>Learn how to develop your own Caplin RET Adapter Suite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1" name="Google Shape;441;p77"/>
          <p:cNvSpPr txBox="1">
            <a:spLocks noGrp="1"/>
          </p:cNvSpPr>
          <p:nvPr>
            <p:ph type="title"/>
          </p:nvPr>
        </p:nvSpPr>
        <p:spPr>
          <a:xfrm>
            <a:off x="806700" y="223450"/>
            <a:ext cx="6209700" cy="429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rgbClr val="2992B6"/>
                </a:solidFill>
                <a:latin typeface="Roboto Light"/>
                <a:ea typeface="Roboto Light"/>
                <a:cs typeface="Roboto Light"/>
                <a:sym typeface="Roboto Light"/>
              </a:rPr>
              <a:t>Documentation and Help</a:t>
            </a:r>
            <a:endParaRPr sz="1800">
              <a:solidFill>
                <a:srgbClr val="2992B6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442" name="Google Shape;442;p77"/>
          <p:cNvSpPr txBox="1"/>
          <p:nvPr/>
        </p:nvSpPr>
        <p:spPr>
          <a:xfrm>
            <a:off x="451550" y="1214700"/>
            <a:ext cx="7669800" cy="362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342900" lvl="0" indent="-406400" algn="l" rtl="0">
              <a:spcBef>
                <a:spcPts val="0"/>
              </a:spcBef>
              <a:spcAft>
                <a:spcPts val="0"/>
              </a:spcAft>
              <a:buClr>
                <a:srgbClr val="818181"/>
              </a:buClr>
              <a:buSzPts val="2400"/>
              <a:buFont typeface="Roboto"/>
              <a:buChar char="●"/>
            </a:pPr>
            <a:r>
              <a:rPr lang="en-US" sz="2400" u="sng" dirty="0">
                <a:solidFill>
                  <a:srgbClr val="54B0CB"/>
                </a:solidFill>
                <a:latin typeface="Roboto"/>
                <a:ea typeface="Roboto"/>
                <a:cs typeface="Roboto"/>
                <a:sym typeface="Roboto"/>
                <a:hlinkClick r:id="rId3"/>
              </a:rPr>
              <a:t>Caplin RET Adapter Toolkit documentation</a:t>
            </a:r>
            <a:endParaRPr sz="2400" dirty="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342900" lvl="0" indent="-406400" algn="l" rtl="0">
              <a:spcBef>
                <a:spcPts val="560"/>
              </a:spcBef>
              <a:spcAft>
                <a:spcPts val="0"/>
              </a:spcAft>
              <a:buClr>
                <a:srgbClr val="818181"/>
              </a:buClr>
              <a:buSzPts val="2400"/>
              <a:buFont typeface="Roboto"/>
              <a:buChar char="●"/>
            </a:pPr>
            <a:r>
              <a:rPr lang="en-US" sz="2400" dirty="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RET Adapter Toolkit contains</a:t>
            </a:r>
            <a:endParaRPr sz="2400" dirty="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742950" lvl="1" indent="-28575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"/>
              <a:buChar char="○"/>
            </a:pPr>
            <a:r>
              <a:rPr lang="en-US" sz="2400" dirty="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Docs</a:t>
            </a:r>
            <a:endParaRPr sz="2400" dirty="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742950" lvl="1" indent="-28575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"/>
              <a:buChar char="○"/>
            </a:pPr>
            <a:r>
              <a:rPr lang="en-US" sz="2400" dirty="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Example Adapters</a:t>
            </a:r>
            <a:endParaRPr sz="2400" dirty="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742950" lvl="1" indent="-28575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"/>
              <a:buChar char="○"/>
            </a:pPr>
            <a:r>
              <a:rPr lang="en-US" sz="2400" dirty="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Extension Point default implementations</a:t>
            </a:r>
            <a:endParaRPr sz="2400" dirty="0">
              <a:latin typeface="Roboto Light"/>
              <a:ea typeface="Roboto Light"/>
              <a:cs typeface="Roboto Light"/>
              <a:sym typeface="Roboto Light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300" dirty="0">
              <a:latin typeface="Roboto Light"/>
              <a:ea typeface="Roboto Light"/>
              <a:cs typeface="Roboto Light"/>
              <a:sym typeface="Roboto Light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300" dirty="0">
              <a:latin typeface="Roboto Light"/>
              <a:ea typeface="Roboto Light"/>
              <a:cs typeface="Roboto Light"/>
              <a:sym typeface="Roboto Light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4" name="Google Shape;364;p69"/>
          <p:cNvSpPr txBox="1">
            <a:spLocks noGrp="1"/>
          </p:cNvSpPr>
          <p:nvPr>
            <p:ph type="body" idx="1"/>
          </p:nvPr>
        </p:nvSpPr>
        <p:spPr>
          <a:xfrm>
            <a:off x="311700" y="1084800"/>
            <a:ext cx="77586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-US" sz="1800"/>
              <a:t>Understand the RET Adapter Suite</a:t>
            </a:r>
            <a:endParaRPr sz="1800"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-US" sz="1800"/>
              <a:t>Understand what is the RET Adapter Toolkit</a:t>
            </a:r>
            <a:endParaRPr sz="1800"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-US" sz="1800"/>
              <a:t>Understand what are Extension Points</a:t>
            </a:r>
            <a:endParaRPr sz="1800"/>
          </a:p>
        </p:txBody>
      </p:sp>
      <p:sp>
        <p:nvSpPr>
          <p:cNvPr id="365" name="Google Shape;365;p69"/>
          <p:cNvSpPr txBox="1">
            <a:spLocks noGrp="1"/>
          </p:cNvSpPr>
          <p:nvPr>
            <p:ph type="title"/>
          </p:nvPr>
        </p:nvSpPr>
        <p:spPr>
          <a:xfrm>
            <a:off x="311700" y="173600"/>
            <a:ext cx="8520600" cy="45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Goals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Google Shape;371;p70"/>
          <p:cNvSpPr txBox="1">
            <a:spLocks noGrp="1"/>
          </p:cNvSpPr>
          <p:nvPr>
            <p:ph type="title"/>
          </p:nvPr>
        </p:nvSpPr>
        <p:spPr>
          <a:xfrm>
            <a:off x="311700" y="173600"/>
            <a:ext cx="8520600" cy="45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rgbClr val="2992B6"/>
                </a:solidFill>
              </a:rPr>
              <a:t>RET Adapter Suite</a:t>
            </a:r>
            <a:endParaRPr>
              <a:solidFill>
                <a:srgbClr val="2992B6"/>
              </a:solidFill>
            </a:endParaRPr>
          </a:p>
        </p:txBody>
      </p:sp>
      <p:grpSp>
        <p:nvGrpSpPr>
          <p:cNvPr id="372" name="Google Shape;372;p70"/>
          <p:cNvGrpSpPr/>
          <p:nvPr/>
        </p:nvGrpSpPr>
        <p:grpSpPr>
          <a:xfrm>
            <a:off x="311700" y="937049"/>
            <a:ext cx="8349824" cy="3846925"/>
            <a:chOff x="360630" y="2217723"/>
            <a:chExt cx="10043089" cy="4285312"/>
          </a:xfrm>
        </p:grpSpPr>
        <p:sp>
          <p:nvSpPr>
            <p:cNvPr id="373" name="Google Shape;373;p70"/>
            <p:cNvSpPr/>
            <p:nvPr/>
          </p:nvSpPr>
          <p:spPr>
            <a:xfrm>
              <a:off x="4810090" y="4478635"/>
              <a:ext cx="3516900" cy="2024400"/>
            </a:xfrm>
            <a:prstGeom prst="roundRect">
              <a:avLst>
                <a:gd name="adj" fmla="val 16667"/>
              </a:avLst>
            </a:prstGeom>
            <a:solidFill>
              <a:srgbClr val="C5D8F1"/>
            </a:solidFill>
            <a:ln w="12700" cap="flat" cmpd="sng">
              <a:solidFill>
                <a:srgbClr val="5B9BD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200" b="1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0" marR="0" lvl="0" indent="0" algn="ctr" rtl="0">
                <a:lnSpc>
                  <a:spcPct val="80000"/>
                </a:lnSpc>
                <a:spcBef>
                  <a:spcPts val="300"/>
                </a:spcBef>
                <a:spcAft>
                  <a:spcPts val="0"/>
                </a:spcAft>
                <a:buNone/>
              </a:pPr>
              <a:endParaRPr sz="12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4" name="Google Shape;374;p70"/>
            <p:cNvSpPr/>
            <p:nvPr/>
          </p:nvSpPr>
          <p:spPr>
            <a:xfrm rot="5400000" flipH="1">
              <a:off x="709080" y="3242182"/>
              <a:ext cx="1117800" cy="828000"/>
            </a:xfrm>
            <a:prstGeom prst="rightArrow">
              <a:avLst>
                <a:gd name="adj1" fmla="val 50000"/>
                <a:gd name="adj2" fmla="val 50000"/>
              </a:avLst>
            </a:prstGeom>
            <a:solidFill>
              <a:srgbClr val="8EB4E3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375" name="Google Shape;375;p70" descr="icon-cis.png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5452534" y="4680296"/>
              <a:ext cx="350782" cy="350782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376" name="Google Shape;376;p70"/>
            <p:cNvSpPr txBox="1"/>
            <p:nvPr/>
          </p:nvSpPr>
          <p:spPr>
            <a:xfrm>
              <a:off x="5892909" y="4713466"/>
              <a:ext cx="2024700" cy="350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 b="1">
                  <a:solidFill>
                    <a:srgbClr val="262626"/>
                  </a:solidFill>
                  <a:latin typeface="Roboto"/>
                  <a:ea typeface="Roboto"/>
                  <a:cs typeface="Roboto"/>
                  <a:sym typeface="Roboto"/>
                </a:rPr>
                <a:t>RET Adapter Suite</a:t>
              </a:r>
              <a:endParaRPr sz="1400" b="1">
                <a:solidFill>
                  <a:srgbClr val="262626"/>
                </a:solidFill>
                <a:latin typeface="Roboto"/>
                <a:ea typeface="Roboto"/>
                <a:cs typeface="Roboto"/>
                <a:sym typeface="Roboto"/>
              </a:endParaRPr>
            </a:p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7" name="Google Shape;377;p70"/>
            <p:cNvSpPr/>
            <p:nvPr/>
          </p:nvSpPr>
          <p:spPr>
            <a:xfrm>
              <a:off x="4980539" y="5274893"/>
              <a:ext cx="900000" cy="432000"/>
            </a:xfrm>
            <a:prstGeom prst="roundRect">
              <a:avLst>
                <a:gd name="adj" fmla="val 16667"/>
              </a:avLst>
            </a:prstGeom>
            <a:solidFill>
              <a:srgbClr val="C5D8F1"/>
            </a:solidFill>
            <a:ln w="19050" cap="flat" cmpd="sng">
              <a:solidFill>
                <a:srgbClr val="5B9BD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000" b="1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0" marR="0" lvl="0" indent="0" algn="ctr" rtl="0">
                <a:lnSpc>
                  <a:spcPct val="80000"/>
                </a:lnSpc>
                <a:spcBef>
                  <a:spcPts val="300"/>
                </a:spcBef>
                <a:spcAft>
                  <a:spcPts val="0"/>
                </a:spcAft>
                <a:buNone/>
              </a:pPr>
              <a:r>
                <a:rPr lang="en-US" sz="1000" b="1">
                  <a:solidFill>
                    <a:srgbClr val="262626"/>
                  </a:solidFill>
                  <a:latin typeface="Roboto"/>
                  <a:ea typeface="Roboto"/>
                  <a:cs typeface="Roboto"/>
                  <a:sym typeface="Roboto"/>
                </a:rPr>
                <a:t>Pricing Adapter </a:t>
              </a:r>
              <a:endParaRPr sz="1000" b="1">
                <a:solidFill>
                  <a:srgbClr val="262626"/>
                </a:solidFill>
                <a:latin typeface="Roboto"/>
                <a:ea typeface="Roboto"/>
                <a:cs typeface="Roboto"/>
                <a:sym typeface="Roboto"/>
              </a:endParaRPr>
            </a:p>
            <a:p>
              <a:pPr marL="0" marR="0" lvl="0" indent="0" algn="ctr" rtl="0">
                <a:lnSpc>
                  <a:spcPct val="80000"/>
                </a:lnSpc>
                <a:spcBef>
                  <a:spcPts val="300"/>
                </a:spcBef>
                <a:spcAft>
                  <a:spcPts val="0"/>
                </a:spcAft>
                <a:buNone/>
              </a:pPr>
              <a:endParaRPr sz="10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8" name="Google Shape;378;p70"/>
            <p:cNvSpPr txBox="1"/>
            <p:nvPr/>
          </p:nvSpPr>
          <p:spPr>
            <a:xfrm>
              <a:off x="8726368" y="3668654"/>
              <a:ext cx="1626000" cy="718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08000" tIns="0" rIns="91425" bIns="468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2E3A8E"/>
                </a:buClr>
                <a:buFont typeface="Arial"/>
                <a:buNone/>
              </a:pPr>
              <a:r>
                <a:rPr lang="en-US" sz="1600" b="1">
                  <a:solidFill>
                    <a:srgbClr val="2E3A8E"/>
                  </a:solidFill>
                  <a:latin typeface="Roboto"/>
                  <a:ea typeface="Roboto"/>
                  <a:cs typeface="Roboto"/>
                  <a:sym typeface="Roboto"/>
                </a:rPr>
                <a:t>Refinitiv ET </a:t>
              </a:r>
              <a:endParaRPr sz="1600" b="1">
                <a:solidFill>
                  <a:srgbClr val="2E3A8E"/>
                </a:solidFill>
                <a:latin typeface="Roboto"/>
                <a:ea typeface="Roboto"/>
                <a:cs typeface="Roboto"/>
                <a:sym typeface="Roboto"/>
              </a:endParaRPr>
            </a:p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2E3A8E"/>
                </a:buClr>
                <a:buFont typeface="Arial"/>
                <a:buNone/>
              </a:pPr>
              <a:r>
                <a:rPr lang="en-US" sz="1600">
                  <a:solidFill>
                    <a:srgbClr val="2E3A8E"/>
                  </a:solidFill>
                  <a:latin typeface="Roboto"/>
                  <a:ea typeface="Roboto"/>
                  <a:cs typeface="Roboto"/>
                  <a:sym typeface="Roboto"/>
                </a:rPr>
                <a:t>system</a:t>
              </a:r>
              <a:endParaRPr sz="1600">
                <a:solidFill>
                  <a:srgbClr val="2E3A8E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379" name="Google Shape;379;p70"/>
            <p:cNvSpPr/>
            <p:nvPr/>
          </p:nvSpPr>
          <p:spPr>
            <a:xfrm>
              <a:off x="6104693" y="5285969"/>
              <a:ext cx="900000" cy="432000"/>
            </a:xfrm>
            <a:prstGeom prst="roundRect">
              <a:avLst>
                <a:gd name="adj" fmla="val 16667"/>
              </a:avLst>
            </a:prstGeom>
            <a:solidFill>
              <a:srgbClr val="C5D8F1"/>
            </a:solidFill>
            <a:ln w="19050" cap="flat" cmpd="sng">
              <a:solidFill>
                <a:srgbClr val="5B9BD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000" b="1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0" marR="0" lvl="0" indent="0" algn="ctr" rtl="0">
                <a:lnSpc>
                  <a:spcPct val="80000"/>
                </a:lnSpc>
                <a:spcBef>
                  <a:spcPts val="300"/>
                </a:spcBef>
                <a:spcAft>
                  <a:spcPts val="0"/>
                </a:spcAft>
                <a:buNone/>
              </a:pPr>
              <a:r>
                <a:rPr lang="en-US" sz="1000" b="1">
                  <a:solidFill>
                    <a:srgbClr val="262626"/>
                  </a:solidFill>
                  <a:latin typeface="Roboto"/>
                  <a:ea typeface="Roboto"/>
                  <a:cs typeface="Roboto"/>
                  <a:sym typeface="Roboto"/>
                </a:rPr>
                <a:t>Trading</a:t>
              </a:r>
              <a:endParaRPr>
                <a:latin typeface="Roboto"/>
                <a:ea typeface="Roboto"/>
                <a:cs typeface="Roboto"/>
                <a:sym typeface="Roboto"/>
              </a:endParaRPr>
            </a:p>
            <a:p>
              <a:pPr marL="0" marR="0" lvl="0" indent="0" algn="ctr" rtl="0">
                <a:lnSpc>
                  <a:spcPct val="80000"/>
                </a:lnSpc>
                <a:spcBef>
                  <a:spcPts val="300"/>
                </a:spcBef>
                <a:spcAft>
                  <a:spcPts val="0"/>
                </a:spcAft>
                <a:buNone/>
              </a:pPr>
              <a:r>
                <a:rPr lang="en-US" sz="1000" b="1">
                  <a:solidFill>
                    <a:srgbClr val="262626"/>
                  </a:solidFill>
                  <a:latin typeface="Roboto"/>
                  <a:ea typeface="Roboto"/>
                  <a:cs typeface="Roboto"/>
                  <a:sym typeface="Roboto"/>
                </a:rPr>
                <a:t>Adapter</a:t>
              </a:r>
              <a:endParaRPr sz="1000" b="1">
                <a:solidFill>
                  <a:srgbClr val="262626"/>
                </a:solidFill>
                <a:latin typeface="Roboto"/>
                <a:ea typeface="Roboto"/>
                <a:cs typeface="Roboto"/>
                <a:sym typeface="Roboto"/>
              </a:endParaRPr>
            </a:p>
            <a:p>
              <a:pPr marL="0" marR="0" lvl="0" indent="0" algn="ctr" rtl="0">
                <a:lnSpc>
                  <a:spcPct val="80000"/>
                </a:lnSpc>
                <a:spcBef>
                  <a:spcPts val="300"/>
                </a:spcBef>
                <a:spcAft>
                  <a:spcPts val="0"/>
                </a:spcAft>
                <a:buNone/>
              </a:pPr>
              <a:endParaRPr sz="10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0" name="Google Shape;380;p70"/>
            <p:cNvSpPr/>
            <p:nvPr/>
          </p:nvSpPr>
          <p:spPr>
            <a:xfrm>
              <a:off x="7131881" y="5274893"/>
              <a:ext cx="1067700" cy="432000"/>
            </a:xfrm>
            <a:prstGeom prst="roundRect">
              <a:avLst>
                <a:gd name="adj" fmla="val 16667"/>
              </a:avLst>
            </a:prstGeom>
            <a:solidFill>
              <a:srgbClr val="C5D8F1"/>
            </a:solidFill>
            <a:ln w="19050" cap="flat" cmpd="sng">
              <a:solidFill>
                <a:srgbClr val="5B9BD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000" b="1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0" marR="0" lvl="0" indent="0" algn="ctr" rtl="0">
                <a:lnSpc>
                  <a:spcPct val="80000"/>
                </a:lnSpc>
                <a:spcBef>
                  <a:spcPts val="300"/>
                </a:spcBef>
                <a:spcAft>
                  <a:spcPts val="0"/>
                </a:spcAft>
                <a:buNone/>
              </a:pPr>
              <a:r>
                <a:rPr lang="en-US" sz="1000" b="1">
                  <a:solidFill>
                    <a:srgbClr val="262626"/>
                  </a:solidFill>
                  <a:latin typeface="Roboto"/>
                  <a:ea typeface="Roboto"/>
                  <a:cs typeface="Roboto"/>
                  <a:sym typeface="Roboto"/>
                </a:rPr>
                <a:t>Permissions</a:t>
              </a:r>
              <a:endParaRPr>
                <a:latin typeface="Roboto"/>
                <a:ea typeface="Roboto"/>
                <a:cs typeface="Roboto"/>
                <a:sym typeface="Roboto"/>
              </a:endParaRPr>
            </a:p>
            <a:p>
              <a:pPr marL="0" marR="0" lvl="0" indent="0" algn="ctr" rtl="0">
                <a:lnSpc>
                  <a:spcPct val="80000"/>
                </a:lnSpc>
                <a:spcBef>
                  <a:spcPts val="300"/>
                </a:spcBef>
                <a:spcAft>
                  <a:spcPts val="0"/>
                </a:spcAft>
                <a:buNone/>
              </a:pPr>
              <a:r>
                <a:rPr lang="en-US" sz="1000" b="1">
                  <a:solidFill>
                    <a:srgbClr val="262626"/>
                  </a:solidFill>
                  <a:latin typeface="Roboto"/>
                  <a:ea typeface="Roboto"/>
                  <a:cs typeface="Roboto"/>
                  <a:sym typeface="Roboto"/>
                </a:rPr>
                <a:t>Adapter</a:t>
              </a:r>
              <a:endParaRPr sz="1000" b="1">
                <a:solidFill>
                  <a:srgbClr val="262626"/>
                </a:solidFill>
                <a:latin typeface="Roboto"/>
                <a:ea typeface="Roboto"/>
                <a:cs typeface="Roboto"/>
                <a:sym typeface="Roboto"/>
              </a:endParaRPr>
            </a:p>
            <a:p>
              <a:pPr marL="0" marR="0" lvl="0" indent="0" algn="ctr" rtl="0">
                <a:lnSpc>
                  <a:spcPct val="80000"/>
                </a:lnSpc>
                <a:spcBef>
                  <a:spcPts val="300"/>
                </a:spcBef>
                <a:spcAft>
                  <a:spcPts val="0"/>
                </a:spcAft>
                <a:buNone/>
              </a:pPr>
              <a:endParaRPr sz="10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1" name="Google Shape;381;p70"/>
            <p:cNvSpPr/>
            <p:nvPr/>
          </p:nvSpPr>
          <p:spPr>
            <a:xfrm>
              <a:off x="7158320" y="5856600"/>
              <a:ext cx="1021800" cy="432000"/>
            </a:xfrm>
            <a:prstGeom prst="roundRect">
              <a:avLst>
                <a:gd name="adj" fmla="val 16667"/>
              </a:avLst>
            </a:prstGeom>
            <a:solidFill>
              <a:srgbClr val="C5D8F1"/>
            </a:solidFill>
            <a:ln w="19050" cap="flat" cmpd="sng">
              <a:solidFill>
                <a:srgbClr val="5B9BD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000" b="1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0" marR="0" lvl="0" indent="0" algn="ctr" rtl="0">
                <a:lnSpc>
                  <a:spcPct val="80000"/>
                </a:lnSpc>
                <a:spcBef>
                  <a:spcPts val="300"/>
                </a:spcBef>
                <a:spcAft>
                  <a:spcPts val="0"/>
                </a:spcAft>
                <a:buNone/>
              </a:pPr>
              <a:r>
                <a:rPr lang="en-US" sz="1000" b="1">
                  <a:solidFill>
                    <a:srgbClr val="262626"/>
                  </a:solidFill>
                  <a:latin typeface="Roboto"/>
                  <a:ea typeface="Roboto"/>
                  <a:cs typeface="Roboto"/>
                  <a:sym typeface="Roboto"/>
                </a:rPr>
                <a:t>LBN</a:t>
              </a:r>
              <a:endParaRPr>
                <a:latin typeface="Roboto"/>
                <a:ea typeface="Roboto"/>
                <a:cs typeface="Roboto"/>
                <a:sym typeface="Roboto"/>
              </a:endParaRPr>
            </a:p>
            <a:p>
              <a:pPr marL="0" marR="0" lvl="0" indent="0" algn="ctr" rtl="0">
                <a:lnSpc>
                  <a:spcPct val="80000"/>
                </a:lnSpc>
                <a:spcBef>
                  <a:spcPts val="300"/>
                </a:spcBef>
                <a:spcAft>
                  <a:spcPts val="0"/>
                </a:spcAft>
                <a:buNone/>
              </a:pPr>
              <a:r>
                <a:rPr lang="en-US" sz="1000" b="1">
                  <a:solidFill>
                    <a:srgbClr val="262626"/>
                  </a:solidFill>
                  <a:latin typeface="Roboto"/>
                  <a:ea typeface="Roboto"/>
                  <a:cs typeface="Roboto"/>
                  <a:sym typeface="Roboto"/>
                </a:rPr>
                <a:t>Adapter</a:t>
              </a:r>
              <a:endParaRPr sz="1000" b="1">
                <a:solidFill>
                  <a:srgbClr val="262626"/>
                </a:solidFill>
                <a:latin typeface="Roboto"/>
                <a:ea typeface="Roboto"/>
                <a:cs typeface="Roboto"/>
                <a:sym typeface="Roboto"/>
              </a:endParaRPr>
            </a:p>
            <a:p>
              <a:pPr marL="0" marR="0" lvl="0" indent="0" algn="ctr" rtl="0">
                <a:lnSpc>
                  <a:spcPct val="80000"/>
                </a:lnSpc>
                <a:spcBef>
                  <a:spcPts val="300"/>
                </a:spcBef>
                <a:spcAft>
                  <a:spcPts val="0"/>
                </a:spcAft>
                <a:buNone/>
              </a:pPr>
              <a:endParaRPr sz="10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2" name="Google Shape;382;p70"/>
            <p:cNvSpPr/>
            <p:nvPr/>
          </p:nvSpPr>
          <p:spPr>
            <a:xfrm>
              <a:off x="6085189" y="5856600"/>
              <a:ext cx="900000" cy="432000"/>
            </a:xfrm>
            <a:prstGeom prst="roundRect">
              <a:avLst>
                <a:gd name="adj" fmla="val 16667"/>
              </a:avLst>
            </a:prstGeom>
            <a:solidFill>
              <a:srgbClr val="C5D8F1"/>
            </a:solidFill>
            <a:ln w="19050" cap="flat" cmpd="sng">
              <a:solidFill>
                <a:srgbClr val="5B9BD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000" b="1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0" marR="0" lvl="0" indent="0" algn="ctr" rtl="0">
                <a:lnSpc>
                  <a:spcPct val="80000"/>
                </a:lnSpc>
                <a:spcBef>
                  <a:spcPts val="300"/>
                </a:spcBef>
                <a:spcAft>
                  <a:spcPts val="0"/>
                </a:spcAft>
                <a:buNone/>
              </a:pPr>
              <a:r>
                <a:rPr lang="en-US" sz="1000" b="1">
                  <a:solidFill>
                    <a:srgbClr val="262626"/>
                  </a:solidFill>
                  <a:latin typeface="Roboto"/>
                  <a:ea typeface="Roboto"/>
                  <a:cs typeface="Roboto"/>
                  <a:sym typeface="Roboto"/>
                </a:rPr>
                <a:t>Orders</a:t>
              </a:r>
              <a:endParaRPr>
                <a:latin typeface="Roboto"/>
                <a:ea typeface="Roboto"/>
                <a:cs typeface="Roboto"/>
                <a:sym typeface="Roboto"/>
              </a:endParaRPr>
            </a:p>
            <a:p>
              <a:pPr marL="0" marR="0" lvl="0" indent="0" algn="ctr" rtl="0">
                <a:lnSpc>
                  <a:spcPct val="80000"/>
                </a:lnSpc>
                <a:spcBef>
                  <a:spcPts val="300"/>
                </a:spcBef>
                <a:spcAft>
                  <a:spcPts val="0"/>
                </a:spcAft>
                <a:buNone/>
              </a:pPr>
              <a:r>
                <a:rPr lang="en-US" sz="1000" b="1">
                  <a:solidFill>
                    <a:srgbClr val="262626"/>
                  </a:solidFill>
                  <a:latin typeface="Roboto"/>
                  <a:ea typeface="Roboto"/>
                  <a:cs typeface="Roboto"/>
                  <a:sym typeface="Roboto"/>
                </a:rPr>
                <a:t>Adapter</a:t>
              </a:r>
              <a:endParaRPr sz="1000" b="1">
                <a:solidFill>
                  <a:srgbClr val="262626"/>
                </a:solidFill>
                <a:latin typeface="Roboto"/>
                <a:ea typeface="Roboto"/>
                <a:cs typeface="Roboto"/>
                <a:sym typeface="Roboto"/>
              </a:endParaRPr>
            </a:p>
            <a:p>
              <a:pPr marL="0" marR="0" lvl="0" indent="0" algn="ctr" rtl="0">
                <a:lnSpc>
                  <a:spcPct val="80000"/>
                </a:lnSpc>
                <a:spcBef>
                  <a:spcPts val="300"/>
                </a:spcBef>
                <a:spcAft>
                  <a:spcPts val="0"/>
                </a:spcAft>
                <a:buNone/>
              </a:pPr>
              <a:endParaRPr sz="10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3" name="Google Shape;383;p70"/>
            <p:cNvSpPr/>
            <p:nvPr/>
          </p:nvSpPr>
          <p:spPr>
            <a:xfrm>
              <a:off x="5002534" y="5856600"/>
              <a:ext cx="900000" cy="432000"/>
            </a:xfrm>
            <a:prstGeom prst="roundRect">
              <a:avLst>
                <a:gd name="adj" fmla="val 16667"/>
              </a:avLst>
            </a:prstGeom>
            <a:solidFill>
              <a:srgbClr val="C5D8F1"/>
            </a:solidFill>
            <a:ln w="19050" cap="flat" cmpd="sng">
              <a:solidFill>
                <a:srgbClr val="5B9BD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000" b="1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0" marR="0" lvl="0" indent="0" algn="ctr" rtl="0">
                <a:lnSpc>
                  <a:spcPct val="80000"/>
                </a:lnSpc>
                <a:spcBef>
                  <a:spcPts val="300"/>
                </a:spcBef>
                <a:spcAft>
                  <a:spcPts val="0"/>
                </a:spcAft>
                <a:buNone/>
              </a:pPr>
              <a:r>
                <a:rPr lang="en-US" sz="1000" b="1">
                  <a:solidFill>
                    <a:srgbClr val="262626"/>
                  </a:solidFill>
                  <a:latin typeface="Roboto"/>
                  <a:ea typeface="Roboto"/>
                  <a:cs typeface="Roboto"/>
                  <a:sym typeface="Roboto"/>
                </a:rPr>
                <a:t>Calendar</a:t>
              </a:r>
              <a:endParaRPr>
                <a:latin typeface="Roboto"/>
                <a:ea typeface="Roboto"/>
                <a:cs typeface="Roboto"/>
                <a:sym typeface="Roboto"/>
              </a:endParaRPr>
            </a:p>
            <a:p>
              <a:pPr marL="0" marR="0" lvl="0" indent="0" algn="ctr" rtl="0">
                <a:lnSpc>
                  <a:spcPct val="80000"/>
                </a:lnSpc>
                <a:spcBef>
                  <a:spcPts val="300"/>
                </a:spcBef>
                <a:spcAft>
                  <a:spcPts val="0"/>
                </a:spcAft>
                <a:buNone/>
              </a:pPr>
              <a:r>
                <a:rPr lang="en-US" sz="1000" b="1">
                  <a:solidFill>
                    <a:srgbClr val="262626"/>
                  </a:solidFill>
                  <a:latin typeface="Roboto"/>
                  <a:ea typeface="Roboto"/>
                  <a:cs typeface="Roboto"/>
                  <a:sym typeface="Roboto"/>
                </a:rPr>
                <a:t>Adapter</a:t>
              </a:r>
              <a:endParaRPr sz="1000" b="1">
                <a:solidFill>
                  <a:srgbClr val="262626"/>
                </a:solidFill>
                <a:latin typeface="Roboto"/>
                <a:ea typeface="Roboto"/>
                <a:cs typeface="Roboto"/>
                <a:sym typeface="Roboto"/>
              </a:endParaRPr>
            </a:p>
            <a:p>
              <a:pPr marL="0" marR="0" lvl="0" indent="0" algn="ctr" rtl="0">
                <a:lnSpc>
                  <a:spcPct val="80000"/>
                </a:lnSpc>
                <a:spcBef>
                  <a:spcPts val="300"/>
                </a:spcBef>
                <a:spcAft>
                  <a:spcPts val="0"/>
                </a:spcAft>
                <a:buNone/>
              </a:pPr>
              <a:endParaRPr sz="10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4" name="Google Shape;384;p70"/>
            <p:cNvSpPr txBox="1"/>
            <p:nvPr/>
          </p:nvSpPr>
          <p:spPr>
            <a:xfrm>
              <a:off x="393873" y="2889597"/>
              <a:ext cx="688200" cy="321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050">
                  <a:latin typeface="Roboto"/>
                  <a:ea typeface="Roboto"/>
                  <a:cs typeface="Roboto"/>
                  <a:sym typeface="Roboto"/>
                </a:rPr>
                <a:t>Caplin Trader</a:t>
              </a:r>
              <a:endParaRPr sz="105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pic>
          <p:nvPicPr>
            <p:cNvPr id="385" name="Google Shape;385;p70" descr="client.jpg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360630" y="2217723"/>
              <a:ext cx="692989" cy="63373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386" name="Google Shape;386;p70"/>
            <p:cNvSpPr/>
            <p:nvPr/>
          </p:nvSpPr>
          <p:spPr>
            <a:xfrm rot="5400000">
              <a:off x="9322968" y="4885567"/>
              <a:ext cx="1200600" cy="442200"/>
            </a:xfrm>
            <a:prstGeom prst="rect">
              <a:avLst/>
            </a:prstGeom>
            <a:solidFill>
              <a:srgbClr val="8EB4E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7" name="Google Shape;387;p70"/>
            <p:cNvSpPr/>
            <p:nvPr/>
          </p:nvSpPr>
          <p:spPr>
            <a:xfrm flipH="1">
              <a:off x="8426597" y="5087987"/>
              <a:ext cx="1671000" cy="828000"/>
            </a:xfrm>
            <a:prstGeom prst="rightArrow">
              <a:avLst>
                <a:gd name="adj1" fmla="val 50000"/>
                <a:gd name="adj2" fmla="val 50000"/>
              </a:avLst>
            </a:prstGeom>
            <a:solidFill>
              <a:srgbClr val="8EB4E3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388" name="Google Shape;388;p70" descr="Home-Server-icon.png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9481070" y="2598322"/>
              <a:ext cx="922648" cy="922648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389" name="Google Shape;389;p70"/>
          <p:cNvSpPr/>
          <p:nvPr/>
        </p:nvSpPr>
        <p:spPr>
          <a:xfrm>
            <a:off x="527884" y="2689934"/>
            <a:ext cx="1046700" cy="387900"/>
          </a:xfrm>
          <a:prstGeom prst="roundRect">
            <a:avLst>
              <a:gd name="adj" fmla="val 16667"/>
            </a:avLst>
          </a:prstGeom>
          <a:solidFill>
            <a:srgbClr val="C5D8F1"/>
          </a:solidFill>
          <a:ln w="19050" cap="flat" cmpd="sng">
            <a:solidFill>
              <a:srgbClr val="5B9BD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 b="1">
              <a:solidFill>
                <a:srgbClr val="262626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80000"/>
              </a:lnSpc>
              <a:spcBef>
                <a:spcPts val="300"/>
              </a:spcBef>
              <a:spcAft>
                <a:spcPts val="0"/>
              </a:spcAft>
              <a:buNone/>
            </a:pPr>
            <a:r>
              <a:rPr lang="en-US" sz="1000" b="1">
                <a:solidFill>
                  <a:srgbClr val="262626"/>
                </a:solidFill>
                <a:latin typeface="Roboto"/>
                <a:ea typeface="Roboto"/>
                <a:cs typeface="Roboto"/>
                <a:sym typeface="Roboto"/>
              </a:rPr>
              <a:t>Liberator</a:t>
            </a:r>
            <a:endParaRPr sz="1000" b="1">
              <a:solidFill>
                <a:srgbClr val="262626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marR="0" lvl="0" indent="0" algn="ctr" rtl="0">
              <a:lnSpc>
                <a:spcPct val="80000"/>
              </a:lnSpc>
              <a:spcBef>
                <a:spcPts val="300"/>
              </a:spcBef>
              <a:spcAft>
                <a:spcPts val="0"/>
              </a:spcAft>
              <a:buNone/>
            </a:pPr>
            <a:endParaRPr sz="1000" b="1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90" name="Google Shape;390;p70"/>
          <p:cNvSpPr/>
          <p:nvPr/>
        </p:nvSpPr>
        <p:spPr>
          <a:xfrm>
            <a:off x="2194349" y="2689934"/>
            <a:ext cx="1046700" cy="387900"/>
          </a:xfrm>
          <a:prstGeom prst="roundRect">
            <a:avLst>
              <a:gd name="adj" fmla="val 16667"/>
            </a:avLst>
          </a:prstGeom>
          <a:solidFill>
            <a:srgbClr val="C5D8F1"/>
          </a:solidFill>
          <a:ln w="19050" cap="flat" cmpd="sng">
            <a:solidFill>
              <a:srgbClr val="5B9BD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 b="1">
              <a:solidFill>
                <a:srgbClr val="262626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80000"/>
              </a:lnSpc>
              <a:spcBef>
                <a:spcPts val="300"/>
              </a:spcBef>
              <a:spcAft>
                <a:spcPts val="0"/>
              </a:spcAft>
              <a:buNone/>
            </a:pPr>
            <a:r>
              <a:rPr lang="en-US" sz="1000" b="1">
                <a:solidFill>
                  <a:srgbClr val="262626"/>
                </a:solidFill>
                <a:latin typeface="Roboto"/>
                <a:ea typeface="Roboto"/>
                <a:cs typeface="Roboto"/>
                <a:sym typeface="Roboto"/>
              </a:rPr>
              <a:t>Transformer</a:t>
            </a:r>
            <a:endParaRPr sz="1000" b="1">
              <a:solidFill>
                <a:srgbClr val="262626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marR="0" lvl="0" indent="0" algn="ctr" rtl="0">
              <a:lnSpc>
                <a:spcPct val="80000"/>
              </a:lnSpc>
              <a:spcBef>
                <a:spcPts val="300"/>
              </a:spcBef>
              <a:spcAft>
                <a:spcPts val="0"/>
              </a:spcAft>
              <a:buNone/>
            </a:pPr>
            <a:endParaRPr sz="1000" b="1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391" name="Google Shape;391;p70"/>
          <p:cNvCxnSpPr>
            <a:stCxn id="390" idx="3"/>
            <a:endCxn id="373" idx="1"/>
          </p:cNvCxnSpPr>
          <p:nvPr/>
        </p:nvCxnSpPr>
        <p:spPr>
          <a:xfrm>
            <a:off x="3241049" y="2883884"/>
            <a:ext cx="769800" cy="991500"/>
          </a:xfrm>
          <a:prstGeom prst="bentConnector3">
            <a:avLst>
              <a:gd name="adj1" fmla="val 50009"/>
            </a:avLst>
          </a:prstGeom>
          <a:noFill/>
          <a:ln w="38100" cap="flat" cmpd="sng">
            <a:solidFill>
              <a:srgbClr val="8EB4E3"/>
            </a:solidFill>
            <a:prstDash val="solid"/>
            <a:round/>
            <a:headEnd type="triangle" w="med" len="med"/>
            <a:tailEnd type="triangle" w="med" len="med"/>
          </a:ln>
          <a:effectLst>
            <a:outerShdw blurRad="40000" dist="20000" dir="5400000" rotWithShape="0">
              <a:srgbClr val="000000">
                <a:alpha val="37650"/>
              </a:srgbClr>
            </a:outerShdw>
          </a:effectLst>
        </p:spPr>
      </p:cxnSp>
      <p:cxnSp>
        <p:nvCxnSpPr>
          <p:cNvPr id="392" name="Google Shape;392;p70"/>
          <p:cNvCxnSpPr>
            <a:stCxn id="389" idx="2"/>
            <a:endCxn id="373" idx="1"/>
          </p:cNvCxnSpPr>
          <p:nvPr/>
        </p:nvCxnSpPr>
        <p:spPr>
          <a:xfrm rot="-5400000" flipH="1">
            <a:off x="2132434" y="1996634"/>
            <a:ext cx="797400" cy="2959800"/>
          </a:xfrm>
          <a:prstGeom prst="bentConnector2">
            <a:avLst/>
          </a:prstGeom>
          <a:noFill/>
          <a:ln w="38100" cap="flat" cmpd="sng">
            <a:solidFill>
              <a:srgbClr val="8EB4E3"/>
            </a:solidFill>
            <a:prstDash val="solid"/>
            <a:round/>
            <a:headEnd type="triangle" w="med" len="med"/>
            <a:tailEnd type="triangle" w="med" len="med"/>
          </a:ln>
          <a:effectLst>
            <a:outerShdw blurRad="40000" dist="20000" dir="5400000" rotWithShape="0">
              <a:srgbClr val="000000">
                <a:alpha val="37650"/>
              </a:srgbClr>
            </a:outerShdw>
          </a:effectLst>
        </p:spPr>
      </p:cxnSp>
      <p:cxnSp>
        <p:nvCxnSpPr>
          <p:cNvPr id="393" name="Google Shape;393;p70"/>
          <p:cNvCxnSpPr>
            <a:endCxn id="390" idx="1"/>
          </p:cNvCxnSpPr>
          <p:nvPr/>
        </p:nvCxnSpPr>
        <p:spPr>
          <a:xfrm>
            <a:off x="1621949" y="2883884"/>
            <a:ext cx="572400" cy="0"/>
          </a:xfrm>
          <a:prstGeom prst="straightConnector1">
            <a:avLst/>
          </a:prstGeom>
          <a:noFill/>
          <a:ln w="38100" cap="flat" cmpd="sng">
            <a:solidFill>
              <a:srgbClr val="8EB4E3"/>
            </a:solidFill>
            <a:prstDash val="solid"/>
            <a:round/>
            <a:headEnd type="triangle" w="med" len="med"/>
            <a:tailEnd type="triangle" w="med" len="med"/>
          </a:ln>
          <a:effectLst>
            <a:outerShdw blurRad="40000" dist="20000" dir="5400000" rotWithShape="0">
              <a:srgbClr val="000000">
                <a:alpha val="37650"/>
              </a:srgbClr>
            </a:outerShdw>
          </a:effectLst>
        </p:spPr>
      </p:cxnSp>
      <p:sp>
        <p:nvSpPr>
          <p:cNvPr id="394" name="Google Shape;394;p70"/>
          <p:cNvSpPr txBox="1"/>
          <p:nvPr/>
        </p:nvSpPr>
        <p:spPr>
          <a:xfrm>
            <a:off x="1413781" y="1651532"/>
            <a:ext cx="1351800" cy="64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StreamLink</a:t>
            </a:r>
            <a:endParaRPr>
              <a:latin typeface="Roboto"/>
              <a:ea typeface="Roboto"/>
              <a:cs typeface="Roboto"/>
              <a:sym typeface="Roboto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Protocol</a:t>
            </a:r>
            <a:endParaRPr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395" name="Google Shape;395;p70"/>
          <p:cNvSpPr txBox="1"/>
          <p:nvPr/>
        </p:nvSpPr>
        <p:spPr>
          <a:xfrm>
            <a:off x="1594184" y="3024953"/>
            <a:ext cx="1402800" cy="64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DataSource</a:t>
            </a:r>
            <a:endParaRPr>
              <a:latin typeface="Roboto"/>
              <a:ea typeface="Roboto"/>
              <a:cs typeface="Roboto"/>
              <a:sym typeface="Roboto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Protocol</a:t>
            </a:r>
            <a:endParaRPr sz="18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396" name="Google Shape;396;p70"/>
          <p:cNvSpPr txBox="1"/>
          <p:nvPr/>
        </p:nvSpPr>
        <p:spPr>
          <a:xfrm>
            <a:off x="7589022" y="4017018"/>
            <a:ext cx="765900" cy="3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TrAPI</a:t>
            </a:r>
            <a:endParaRPr sz="18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397" name="Google Shape;397;p70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933619" y="814175"/>
            <a:ext cx="850009" cy="680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2" name="Google Shape;402;p71"/>
          <p:cNvSpPr txBox="1">
            <a:spLocks noGrp="1"/>
          </p:cNvSpPr>
          <p:nvPr>
            <p:ph type="title"/>
          </p:nvPr>
        </p:nvSpPr>
        <p:spPr>
          <a:xfrm>
            <a:off x="806700" y="223450"/>
            <a:ext cx="6209700" cy="429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rgbClr val="2992B6"/>
                </a:solidFill>
                <a:latin typeface="Roboto Light"/>
                <a:ea typeface="Roboto Light"/>
                <a:cs typeface="Roboto Light"/>
                <a:sym typeface="Roboto Light"/>
              </a:rPr>
              <a:t>Caplin RET Adapter Toolkit</a:t>
            </a:r>
            <a:endParaRPr sz="1800">
              <a:solidFill>
                <a:srgbClr val="2992B6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403" name="Google Shape;403;p71"/>
          <p:cNvSpPr txBox="1"/>
          <p:nvPr/>
        </p:nvSpPr>
        <p:spPr>
          <a:xfrm>
            <a:off x="451550" y="1214700"/>
            <a:ext cx="2729400" cy="362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300">
                <a:latin typeface="Roboto Light"/>
                <a:ea typeface="Roboto Light"/>
                <a:cs typeface="Roboto Light"/>
                <a:sym typeface="Roboto Light"/>
              </a:rPr>
              <a:t>The RET Adapter Toolkit makes integration with Refinitiv’s Electronic Trading system quick and easy.</a:t>
            </a:r>
            <a:endParaRPr sz="1300">
              <a:latin typeface="Roboto Light"/>
              <a:ea typeface="Roboto Light"/>
              <a:cs typeface="Roboto Light"/>
              <a:sym typeface="Roboto Light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300">
              <a:latin typeface="Roboto Light"/>
              <a:ea typeface="Roboto Light"/>
              <a:cs typeface="Roboto Light"/>
              <a:sym typeface="Roboto Light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300">
                <a:latin typeface="Roboto Light"/>
                <a:ea typeface="Roboto Light"/>
                <a:cs typeface="Roboto Light"/>
                <a:sym typeface="Roboto Light"/>
              </a:rPr>
              <a:t>The toolkit includes frameworks for creating six types of adapter: pricing, FX trading, limit orders, calendar, permissioning and Local Bank Node (LBN).</a:t>
            </a:r>
            <a:br>
              <a:rPr lang="en-US" sz="1300">
                <a:latin typeface="Roboto Light"/>
                <a:ea typeface="Roboto Light"/>
                <a:cs typeface="Roboto Light"/>
                <a:sym typeface="Roboto Light"/>
              </a:rPr>
            </a:br>
            <a:br>
              <a:rPr lang="en-US" sz="1300">
                <a:latin typeface="Roboto Light"/>
                <a:ea typeface="Roboto Light"/>
                <a:cs typeface="Roboto Light"/>
                <a:sym typeface="Roboto Light"/>
              </a:rPr>
            </a:br>
            <a:r>
              <a:rPr lang="en-US" sz="1300">
                <a:latin typeface="Roboto Light"/>
                <a:ea typeface="Roboto Light"/>
                <a:cs typeface="Roboto Light"/>
                <a:sym typeface="Roboto Light"/>
              </a:rPr>
              <a:t>Further customisation is possible through additional extension points.</a:t>
            </a:r>
            <a:endParaRPr sz="1300">
              <a:latin typeface="Roboto Light"/>
              <a:ea typeface="Roboto Light"/>
              <a:cs typeface="Roboto Light"/>
              <a:sym typeface="Roboto Light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300">
              <a:latin typeface="Roboto Light"/>
              <a:ea typeface="Roboto Light"/>
              <a:cs typeface="Roboto Light"/>
              <a:sym typeface="Roboto Light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300">
                <a:latin typeface="Roboto Light"/>
                <a:ea typeface="Roboto Light"/>
                <a:cs typeface="Roboto Light"/>
                <a:sym typeface="Roboto Light"/>
              </a:rPr>
              <a:t>Provides customised example adapters.</a:t>
            </a:r>
            <a:endParaRPr sz="13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300">
              <a:latin typeface="Roboto Light"/>
              <a:ea typeface="Roboto Light"/>
              <a:cs typeface="Roboto Light"/>
              <a:sym typeface="Roboto Light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300">
              <a:latin typeface="Roboto Light"/>
              <a:ea typeface="Roboto Light"/>
              <a:cs typeface="Roboto Light"/>
              <a:sym typeface="Roboto Light"/>
            </a:endParaRPr>
          </a:p>
        </p:txBody>
      </p:sp>
      <p:pic>
        <p:nvPicPr>
          <p:cNvPr id="404" name="Google Shape;404;p7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257150" y="1415050"/>
            <a:ext cx="5658250" cy="245176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" name="Google Shape;410;p72"/>
          <p:cNvSpPr txBox="1">
            <a:spLocks noGrp="1"/>
          </p:cNvSpPr>
          <p:nvPr>
            <p:ph type="title"/>
          </p:nvPr>
        </p:nvSpPr>
        <p:spPr>
          <a:xfrm>
            <a:off x="311700" y="173600"/>
            <a:ext cx="8520600" cy="45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rgbClr val="2992B6"/>
                </a:solidFill>
              </a:rPr>
              <a:t>Deployment Architecture</a:t>
            </a:r>
            <a:endParaRPr>
              <a:solidFill>
                <a:srgbClr val="2992B6"/>
              </a:solidFill>
            </a:endParaRPr>
          </a:p>
        </p:txBody>
      </p:sp>
      <p:pic>
        <p:nvPicPr>
          <p:cNvPr id="411" name="Google Shape;411;p7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435375" y="138975"/>
            <a:ext cx="3726100" cy="463967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6" name="Google Shape;416;p73"/>
          <p:cNvSpPr txBox="1">
            <a:spLocks noGrp="1"/>
          </p:cNvSpPr>
          <p:nvPr>
            <p:ph type="title"/>
          </p:nvPr>
        </p:nvSpPr>
        <p:spPr>
          <a:xfrm>
            <a:off x="806700" y="223450"/>
            <a:ext cx="6209700" cy="429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rgbClr val="2992B6"/>
                </a:solidFill>
                <a:latin typeface="Roboto Light"/>
                <a:ea typeface="Roboto Light"/>
                <a:cs typeface="Roboto Light"/>
                <a:sym typeface="Roboto Light"/>
              </a:rPr>
              <a:t>Architecture</a:t>
            </a:r>
            <a:endParaRPr sz="1800">
              <a:solidFill>
                <a:srgbClr val="2992B6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pic>
        <p:nvPicPr>
          <p:cNvPr id="417" name="Google Shape;417;p7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22899" y="788275"/>
            <a:ext cx="3290412" cy="3907973"/>
          </a:xfrm>
          <a:prstGeom prst="rect">
            <a:avLst/>
          </a:prstGeom>
          <a:noFill/>
          <a:ln>
            <a:noFill/>
          </a:ln>
        </p:spPr>
      </p:pic>
      <p:sp>
        <p:nvSpPr>
          <p:cNvPr id="418" name="Google Shape;418;p73"/>
          <p:cNvSpPr txBox="1">
            <a:spLocks noGrp="1"/>
          </p:cNvSpPr>
          <p:nvPr>
            <p:ph type="body" idx="4294967295"/>
          </p:nvPr>
        </p:nvSpPr>
        <p:spPr>
          <a:xfrm>
            <a:off x="4648200" y="1200151"/>
            <a:ext cx="4038600" cy="339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Roboto"/>
              <a:buChar char="●"/>
            </a:pPr>
            <a:r>
              <a:rPr lang="en-US" sz="240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Caplin Integration Suite</a:t>
            </a:r>
            <a:endParaRPr>
              <a:latin typeface="Roboto"/>
              <a:ea typeface="Roboto"/>
              <a:cs typeface="Roboto"/>
              <a:sym typeface="Roboto"/>
            </a:endParaRPr>
          </a:p>
          <a:p>
            <a:pPr marL="342900" marR="0" lvl="0" indent="-342900" algn="l" rtl="0">
              <a:spcBef>
                <a:spcPts val="48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Roboto"/>
              <a:buChar char="●"/>
            </a:pPr>
            <a:r>
              <a:rPr lang="en-US" sz="240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FX Integration API</a:t>
            </a:r>
            <a:endParaRPr>
              <a:latin typeface="Roboto"/>
              <a:ea typeface="Roboto"/>
              <a:cs typeface="Roboto"/>
              <a:sym typeface="Roboto"/>
            </a:endParaRPr>
          </a:p>
          <a:p>
            <a:pPr marL="342900" marR="0" lvl="0" indent="-342900" algn="l" rtl="0">
              <a:spcBef>
                <a:spcPts val="48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Roboto"/>
              <a:buChar char="●"/>
            </a:pPr>
            <a:r>
              <a:rPr lang="en-US" sz="240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RET Adapter Suite</a:t>
            </a:r>
            <a:endParaRPr>
              <a:latin typeface="Roboto"/>
              <a:ea typeface="Roboto"/>
              <a:cs typeface="Roboto"/>
              <a:sym typeface="Roboto"/>
            </a:endParaRPr>
          </a:p>
          <a:p>
            <a:pPr marL="742950" marR="0" lvl="1" indent="-28575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Roboto"/>
              <a:buChar char="○"/>
            </a:pPr>
            <a:r>
              <a:rPr lang="en-US" sz="200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RET Adapters + Toolkit</a:t>
            </a:r>
            <a:endParaRPr>
              <a:latin typeface="Roboto"/>
              <a:ea typeface="Roboto"/>
              <a:cs typeface="Roboto"/>
              <a:sym typeface="Roboto"/>
            </a:endParaRPr>
          </a:p>
          <a:p>
            <a:pPr marL="342900" marR="0" lvl="0" indent="-342900" algn="l" rtl="0">
              <a:spcBef>
                <a:spcPts val="48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Roboto"/>
              <a:buChar char="●"/>
            </a:pPr>
            <a:r>
              <a:rPr lang="en-US" sz="240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RET Adapter Toolkit</a:t>
            </a:r>
            <a:endParaRPr sz="2400" i="0" u="none" strike="noStrike" cap="none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742950" marR="0" lvl="1" indent="-28575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Roboto"/>
              <a:buChar char="○"/>
            </a:pPr>
            <a:r>
              <a:rPr lang="en-US" sz="200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Features</a:t>
            </a:r>
            <a:endParaRPr>
              <a:latin typeface="Roboto"/>
              <a:ea typeface="Roboto"/>
              <a:cs typeface="Roboto"/>
              <a:sym typeface="Roboto"/>
            </a:endParaRPr>
          </a:p>
          <a:p>
            <a:pPr marL="742950" marR="0" lvl="1" indent="-28575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Roboto"/>
              <a:buChar char="○"/>
            </a:pPr>
            <a:r>
              <a:rPr lang="en-US" sz="200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Extensions</a:t>
            </a:r>
            <a:endParaRPr>
              <a:latin typeface="Roboto"/>
              <a:ea typeface="Roboto"/>
              <a:cs typeface="Roboto"/>
              <a:sym typeface="Roboto"/>
            </a:endParaRPr>
          </a:p>
          <a:p>
            <a:pPr marL="742950" marR="0" lvl="1" indent="-28575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Roboto"/>
              <a:buChar char="○"/>
            </a:pPr>
            <a:r>
              <a:rPr lang="en-US" sz="200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Integrates with RET</a:t>
            </a:r>
            <a:endParaRPr>
              <a:latin typeface="Roboto"/>
              <a:ea typeface="Roboto"/>
              <a:cs typeface="Roboto"/>
              <a:sym typeface="Roboto"/>
            </a:endParaRPr>
          </a:p>
          <a:p>
            <a:pPr marL="742950" marR="0" lvl="1" indent="-15875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endParaRPr sz="20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266700" algn="l" rtl="0">
              <a:spcBef>
                <a:spcPts val="480"/>
              </a:spcBef>
              <a:spcAft>
                <a:spcPts val="0"/>
              </a:spcAft>
              <a:buClr>
                <a:schemeClr val="accent6"/>
              </a:buClr>
              <a:buSzPts val="1200"/>
              <a:buFont typeface="Merriweather Sans"/>
              <a:buNone/>
            </a:pPr>
            <a:endParaRPr sz="2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266700" algn="l" rtl="0">
              <a:spcBef>
                <a:spcPts val="480"/>
              </a:spcBef>
              <a:spcAft>
                <a:spcPts val="1600"/>
              </a:spcAft>
              <a:buClr>
                <a:schemeClr val="accent6"/>
              </a:buClr>
              <a:buSzPts val="1200"/>
              <a:buFont typeface="Merriweather Sans"/>
              <a:buNone/>
            </a:pPr>
            <a:endParaRPr sz="2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3" name="Google Shape;423;p74"/>
          <p:cNvSpPr txBox="1">
            <a:spLocks noGrp="1"/>
          </p:cNvSpPr>
          <p:nvPr>
            <p:ph type="title"/>
          </p:nvPr>
        </p:nvSpPr>
        <p:spPr>
          <a:xfrm>
            <a:off x="806700" y="223450"/>
            <a:ext cx="6209700" cy="429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rgbClr val="2992B6"/>
                </a:solidFill>
                <a:latin typeface="Roboto Light"/>
                <a:ea typeface="Roboto Light"/>
                <a:cs typeface="Roboto Light"/>
                <a:sym typeface="Roboto Light"/>
              </a:rPr>
              <a:t>Caplin RET Adapter Toolkit</a:t>
            </a:r>
            <a:endParaRPr sz="1800">
              <a:solidFill>
                <a:srgbClr val="2992B6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pic>
        <p:nvPicPr>
          <p:cNvPr id="424" name="Google Shape;424;p74"/>
          <p:cNvPicPr preferRelativeResize="0">
            <a:picLocks noGrp="1"/>
          </p:cNvPicPr>
          <p:nvPr>
            <p:ph type="body" idx="4294967295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465175" y="999450"/>
            <a:ext cx="8319300" cy="3523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9" name="Google Shape;429;p75"/>
          <p:cNvSpPr txBox="1">
            <a:spLocks noGrp="1"/>
          </p:cNvSpPr>
          <p:nvPr>
            <p:ph type="title"/>
          </p:nvPr>
        </p:nvSpPr>
        <p:spPr>
          <a:xfrm>
            <a:off x="806700" y="223450"/>
            <a:ext cx="6209700" cy="429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rgbClr val="2992B6"/>
                </a:solidFill>
                <a:latin typeface="Roboto Light"/>
                <a:ea typeface="Roboto Light"/>
                <a:cs typeface="Roboto Light"/>
                <a:sym typeface="Roboto Light"/>
              </a:rPr>
              <a:t>User and Permission</a:t>
            </a:r>
            <a:endParaRPr sz="1800">
              <a:solidFill>
                <a:srgbClr val="2992B6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430" name="Google Shape;430;p75"/>
          <p:cNvSpPr txBox="1"/>
          <p:nvPr/>
        </p:nvSpPr>
        <p:spPr>
          <a:xfrm>
            <a:off x="517575" y="930875"/>
            <a:ext cx="7654200" cy="348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 err="1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rPr>
              <a:t>UserManager</a:t>
            </a:r>
            <a:r>
              <a:rPr lang="en-US" dirty="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rPr>
              <a:t> :</a:t>
            </a:r>
            <a:endParaRPr dirty="0">
              <a:solidFill>
                <a:schemeClr val="dk1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solidFill>
                <a:schemeClr val="dk1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SzPts val="1400"/>
              <a:buFont typeface="Roboto Light"/>
              <a:buChar char="●"/>
            </a:pPr>
            <a:r>
              <a:rPr lang="en-US" dirty="0">
                <a:latin typeface="Roboto Light"/>
                <a:ea typeface="Roboto Light"/>
                <a:cs typeface="Roboto Light"/>
                <a:sym typeface="Roboto Light"/>
              </a:rPr>
              <a:t>Each </a:t>
            </a:r>
            <a:r>
              <a:rPr lang="en-US" dirty="0" err="1">
                <a:latin typeface="Roboto Light"/>
                <a:ea typeface="Roboto Light"/>
                <a:cs typeface="Roboto Light"/>
                <a:sym typeface="Roboto Light"/>
              </a:rPr>
              <a:t>RETAdapter</a:t>
            </a:r>
            <a:r>
              <a:rPr lang="en-US" dirty="0">
                <a:latin typeface="Roboto Light"/>
                <a:ea typeface="Roboto Light"/>
                <a:cs typeface="Roboto Light"/>
                <a:sym typeface="Roboto Light"/>
              </a:rPr>
              <a:t> needs to implement a </a:t>
            </a:r>
            <a:r>
              <a:rPr lang="en-US" dirty="0" err="1">
                <a:latin typeface="Roboto Mono" pitchFamily="2" charset="0"/>
                <a:ea typeface="Roboto Mono" pitchFamily="2" charset="0"/>
                <a:cs typeface="Roboto Light"/>
                <a:sym typeface="Roboto Light"/>
              </a:rPr>
              <a:t>UserManager</a:t>
            </a:r>
            <a:endParaRPr dirty="0">
              <a:latin typeface="Roboto Mono" pitchFamily="2" charset="0"/>
              <a:ea typeface="Roboto Mono" pitchFamily="2" charset="0"/>
              <a:cs typeface="Roboto Light"/>
              <a:sym typeface="Roboto Light"/>
            </a:endParaRPr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SzPts val="1400"/>
              <a:buFont typeface="Roboto Light"/>
              <a:buChar char="●"/>
            </a:pPr>
            <a:r>
              <a:rPr lang="en-US" dirty="0">
                <a:latin typeface="Roboto Light"/>
                <a:ea typeface="Roboto Light"/>
                <a:cs typeface="Roboto Light"/>
                <a:sym typeface="Roboto Light"/>
              </a:rPr>
              <a:t>Map users to RET clients</a:t>
            </a:r>
            <a:endParaRPr dirty="0">
              <a:latin typeface="Roboto Light"/>
              <a:ea typeface="Roboto Light"/>
              <a:cs typeface="Roboto Light"/>
              <a:sym typeface="Roboto Light"/>
            </a:endParaRPr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SzPts val="1400"/>
              <a:buFont typeface="Roboto Light"/>
              <a:buChar char="●"/>
            </a:pPr>
            <a:r>
              <a:rPr lang="en-US" dirty="0">
                <a:latin typeface="Roboto Light"/>
                <a:ea typeface="Roboto Light"/>
                <a:cs typeface="Roboto Light"/>
                <a:sym typeface="Roboto Light"/>
              </a:rPr>
              <a:t>Access RET-related user attributes e. g </a:t>
            </a:r>
            <a:r>
              <a:rPr lang="en-US" dirty="0" err="1">
                <a:latin typeface="Roboto Light"/>
                <a:ea typeface="Roboto Light"/>
                <a:cs typeface="Roboto Light"/>
                <a:sym typeface="Roboto Light"/>
              </a:rPr>
              <a:t>ToboUsers</a:t>
            </a:r>
            <a:endParaRPr dirty="0">
              <a:latin typeface="Roboto Light"/>
              <a:ea typeface="Roboto Light"/>
              <a:cs typeface="Roboto Light"/>
              <a:sym typeface="Roboto Ligh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latin typeface="Roboto Light"/>
              <a:ea typeface="Roboto Light"/>
              <a:cs typeface="Roboto Light"/>
              <a:sym typeface="Roboto Ligh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>
                <a:latin typeface="Roboto Light"/>
                <a:ea typeface="Roboto Light"/>
                <a:cs typeface="Roboto Light"/>
                <a:sym typeface="Roboto Light"/>
              </a:rPr>
              <a:t>Permissions:</a:t>
            </a:r>
            <a:endParaRPr dirty="0">
              <a:latin typeface="Roboto Light"/>
              <a:ea typeface="Roboto Light"/>
              <a:cs typeface="Roboto Light"/>
              <a:sym typeface="Roboto Light"/>
            </a:endParaRPr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SzPts val="1400"/>
              <a:buFont typeface="Roboto Light"/>
              <a:buChar char="●"/>
            </a:pPr>
            <a:r>
              <a:rPr lang="en-US" dirty="0">
                <a:latin typeface="Roboto Light"/>
                <a:ea typeface="Roboto Light"/>
                <a:cs typeface="Roboto Light"/>
                <a:sym typeface="Roboto Light"/>
              </a:rPr>
              <a:t>Supplies </a:t>
            </a:r>
            <a:r>
              <a:rPr lang="en-US" dirty="0" err="1">
                <a:latin typeface="Roboto Light"/>
                <a:ea typeface="Roboto Light"/>
                <a:cs typeface="Roboto Light"/>
                <a:sym typeface="Roboto Light"/>
              </a:rPr>
              <a:t>permissioning</a:t>
            </a:r>
            <a:r>
              <a:rPr lang="en-US" dirty="0">
                <a:latin typeface="Roboto Light"/>
                <a:ea typeface="Roboto Light"/>
                <a:cs typeface="Roboto Light"/>
                <a:sym typeface="Roboto Light"/>
              </a:rPr>
              <a:t> data to the Caplin </a:t>
            </a:r>
            <a:r>
              <a:rPr lang="en-US" dirty="0" err="1">
                <a:latin typeface="Roboto Light"/>
                <a:ea typeface="Roboto Light"/>
                <a:cs typeface="Roboto Light"/>
                <a:sym typeface="Roboto Light"/>
              </a:rPr>
              <a:t>Permissioning</a:t>
            </a:r>
            <a:r>
              <a:rPr lang="en-US" dirty="0">
                <a:latin typeface="Roboto Light"/>
                <a:ea typeface="Roboto Light"/>
                <a:cs typeface="Roboto Light"/>
                <a:sym typeface="Roboto Light"/>
              </a:rPr>
              <a:t> Service</a:t>
            </a:r>
            <a:endParaRPr dirty="0">
              <a:latin typeface="Roboto Light"/>
              <a:ea typeface="Roboto Light"/>
              <a:cs typeface="Roboto Light"/>
              <a:sym typeface="Roboto Light"/>
            </a:endParaRPr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SzPts val="1400"/>
              <a:buFont typeface="Roboto Light"/>
              <a:buChar char="●"/>
            </a:pPr>
            <a:r>
              <a:rPr lang="en-US" dirty="0">
                <a:latin typeface="Roboto Light"/>
                <a:ea typeface="Roboto Light"/>
                <a:cs typeface="Roboto Light"/>
                <a:sym typeface="Roboto Light"/>
              </a:rPr>
              <a:t>Create your own implementations of the following interfaces:</a:t>
            </a:r>
            <a:endParaRPr dirty="0">
              <a:latin typeface="Roboto Light"/>
              <a:ea typeface="Roboto Light"/>
              <a:cs typeface="Roboto Light"/>
              <a:sym typeface="Roboto Light"/>
            </a:endParaRPr>
          </a:p>
          <a:p>
            <a:pPr marL="914400" lvl="1" indent="-317500" algn="l" rtl="0">
              <a:spcBef>
                <a:spcPts val="0"/>
              </a:spcBef>
              <a:spcAft>
                <a:spcPts val="0"/>
              </a:spcAft>
              <a:buSzPts val="1400"/>
              <a:buFont typeface="Roboto Mono"/>
              <a:buChar char="○"/>
            </a:pPr>
            <a:r>
              <a:rPr lang="en-US" dirty="0" err="1">
                <a:uFill>
                  <a:noFill/>
                </a:uFill>
                <a:latin typeface="Roboto Mono"/>
                <a:ea typeface="Roboto Mono"/>
                <a:cs typeface="Roboto Mono"/>
                <a:sym typeface="Roboto Mono"/>
                <a:hlinkClick r:id="rId3"/>
              </a:rPr>
              <a:t>PermissionLoader</a:t>
            </a:r>
            <a:endParaRPr dirty="0">
              <a:latin typeface="Roboto Mono"/>
              <a:ea typeface="Roboto Mono"/>
              <a:cs typeface="Roboto Mono"/>
              <a:sym typeface="Roboto Mono"/>
            </a:endParaRPr>
          </a:p>
          <a:p>
            <a:pPr marL="914400" lvl="1" indent="-317500" algn="l" rtl="0">
              <a:spcBef>
                <a:spcPts val="0"/>
              </a:spcBef>
              <a:spcAft>
                <a:spcPts val="0"/>
              </a:spcAft>
              <a:buSzPts val="1400"/>
              <a:buFont typeface="Roboto Mono"/>
              <a:buChar char="○"/>
            </a:pPr>
            <a:r>
              <a:rPr lang="en-US" dirty="0" err="1">
                <a:uFill>
                  <a:noFill/>
                </a:uFill>
                <a:latin typeface="Roboto Mono"/>
                <a:ea typeface="Roboto Mono"/>
                <a:cs typeface="Roboto Mono"/>
                <a:sym typeface="Roboto Mono"/>
                <a:hlinkClick r:id="rId4"/>
              </a:rPr>
              <a:t>AuthenticationManager</a:t>
            </a:r>
            <a:endParaRPr dirty="0">
              <a:latin typeface="Roboto Mono"/>
              <a:ea typeface="Roboto Mono"/>
              <a:cs typeface="Roboto Mono"/>
              <a:sym typeface="Roboto Mono"/>
            </a:endParaRPr>
          </a:p>
          <a:p>
            <a:pPr marL="914400" lvl="1" indent="-317500" algn="l" rtl="0">
              <a:spcBef>
                <a:spcPts val="0"/>
              </a:spcBef>
              <a:spcAft>
                <a:spcPts val="0"/>
              </a:spcAft>
              <a:buSzPts val="1400"/>
              <a:buFont typeface="Roboto Mono"/>
              <a:buChar char="○"/>
            </a:pPr>
            <a:r>
              <a:rPr lang="en-US" dirty="0" err="1">
                <a:uFill>
                  <a:noFill/>
                </a:uFill>
                <a:latin typeface="Roboto Mono"/>
                <a:ea typeface="Roboto Mono"/>
                <a:cs typeface="Roboto Mono"/>
                <a:sym typeface="Roboto Mono"/>
                <a:hlinkClick r:id="rId5"/>
              </a:rPr>
              <a:t>InstrumentProvider</a:t>
            </a:r>
            <a:endParaRPr dirty="0">
              <a:highlight>
                <a:srgbClr val="FFFFFF"/>
              </a:highlight>
              <a:latin typeface="Roboto Mono"/>
              <a:ea typeface="Roboto Mono"/>
              <a:cs typeface="Roboto Mono"/>
              <a:sym typeface="Roboto Mono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5" name="Google Shape;435;p76"/>
          <p:cNvSpPr txBox="1">
            <a:spLocks noGrp="1"/>
          </p:cNvSpPr>
          <p:nvPr>
            <p:ph type="title"/>
          </p:nvPr>
        </p:nvSpPr>
        <p:spPr>
          <a:xfrm>
            <a:off x="806700" y="223450"/>
            <a:ext cx="6209700" cy="429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rgbClr val="2992B6"/>
                </a:solidFill>
                <a:latin typeface="Roboto Light"/>
                <a:ea typeface="Roboto Light"/>
                <a:cs typeface="Roboto Light"/>
                <a:sym typeface="Roboto Light"/>
              </a:rPr>
              <a:t>Caplin RET Adapter Toolkit</a:t>
            </a:r>
            <a:endParaRPr sz="1800">
              <a:solidFill>
                <a:srgbClr val="2992B6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pic>
        <p:nvPicPr>
          <p:cNvPr id="436" name="Google Shape;436;p7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055450" y="930075"/>
            <a:ext cx="5158225" cy="38610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aplin 2012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EC6182"/>
      </a:accent1>
      <a:accent2>
        <a:srgbClr val="50B748"/>
      </a:accent2>
      <a:accent3>
        <a:srgbClr val="E8B13F"/>
      </a:accent3>
      <a:accent4>
        <a:srgbClr val="54B0CB"/>
      </a:accent4>
      <a:accent5>
        <a:srgbClr val="FF7231"/>
      </a:accent5>
      <a:accent6>
        <a:srgbClr val="818181"/>
      </a:accent6>
      <a:hlink>
        <a:srgbClr val="54B0CB"/>
      </a:hlink>
      <a:folHlink>
        <a:srgbClr val="54B0C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Caplin Default 2018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277</Words>
  <Application>Microsoft Office PowerPoint</Application>
  <PresentationFormat>On-screen Show (16:9)</PresentationFormat>
  <Paragraphs>84</Paragraphs>
  <Slides>10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10</vt:i4>
      </vt:variant>
    </vt:vector>
  </HeadingPairs>
  <TitlesOfParts>
    <vt:vector size="23" baseType="lpstr">
      <vt:lpstr>Merriweather Sans</vt:lpstr>
      <vt:lpstr>Calibri</vt:lpstr>
      <vt:lpstr>Arial</vt:lpstr>
      <vt:lpstr>Roboto Condensed</vt:lpstr>
      <vt:lpstr>Roboto Thin</vt:lpstr>
      <vt:lpstr>Roboto</vt:lpstr>
      <vt:lpstr>Helvetica Neue</vt:lpstr>
      <vt:lpstr>Roboto Mono</vt:lpstr>
      <vt:lpstr>Open Sans</vt:lpstr>
      <vt:lpstr>Roboto Light</vt:lpstr>
      <vt:lpstr>Office Theme</vt:lpstr>
      <vt:lpstr>Simple Light</vt:lpstr>
      <vt:lpstr>Caplin Default 2018</vt:lpstr>
      <vt:lpstr>Refinitiv ET Adapter Introduction</vt:lpstr>
      <vt:lpstr>Goals</vt:lpstr>
      <vt:lpstr>RET Adapter Suite</vt:lpstr>
      <vt:lpstr>Caplin RET Adapter Toolkit</vt:lpstr>
      <vt:lpstr>Deployment Architecture</vt:lpstr>
      <vt:lpstr>Architecture</vt:lpstr>
      <vt:lpstr>Caplin RET Adapter Toolkit</vt:lpstr>
      <vt:lpstr>User and Permission</vt:lpstr>
      <vt:lpstr>Caplin RET Adapter Toolkit</vt:lpstr>
      <vt:lpstr>Documentation and Help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Refinitiv ET Adapter Introduction</dc:title>
  <cp:lastModifiedBy>Ian Selwyn-Smith</cp:lastModifiedBy>
  <cp:revision>2</cp:revision>
  <dcterms:modified xsi:type="dcterms:W3CDTF">2019-12-17T16:09:20Z</dcterms:modified>
</cp:coreProperties>
</file>